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81C202-8F57-4738-8F8B-2FD11F62A91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8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4490EF-9638-4C4E-962E-5C52773E7BD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136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92CD46-2521-4DE6-893E-A28E6B94BE3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105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87CD00-F556-4ADF-AC85-372855FFFAF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9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C2C366-E6E0-44F7-9900-FB1C7EE1C65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070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7BF42A-91AE-46E0-B2EE-298CC09A970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294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F2EE26-9906-432D-8877-3A1981859C4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905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C6006F-7182-4518-A2B3-D39F83AC0F1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625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4619F5-F722-4ABE-A204-1C89210C77B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868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318FA1-E303-4CF8-8A4B-1E7CCF710BD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789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6CE908-F1E4-4331-90F7-D3A749B3497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902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8420A2-C0AB-4B65-93F3-847A52D43F21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77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873711"/>
            <a:ext cx="9144000" cy="4062594"/>
          </a:xfrm>
          <a:prstGeom prst="rect">
            <a:avLst/>
          </a:prstGeom>
          <a:solidFill>
            <a:schemeClr val="tx1">
              <a:alpha val="0"/>
            </a:schemeClr>
          </a:solidFill>
          <a:ln w="38100"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i="1" dirty="0">
                <a:solidFill>
                  <a:schemeClr val="bg1"/>
                </a:solidFill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Attraverso Gesù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endParaRPr lang="it-IT" altLang="it-IT" sz="2800" dirty="0">
              <a:solidFill>
                <a:srgbClr val="FFFFFF"/>
              </a:solidFill>
              <a:latin typeface="Lucida Calligraphy" panose="03010101010101010101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Prezioso Dio,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non ho altro nome più caro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Io grido a Te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corri sempre in mio aiuto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e mi rialzi</a:t>
            </a:r>
          </a:p>
        </p:txBody>
      </p:sp>
    </p:spTree>
    <p:extLst>
      <p:ext uri="{BB962C8B-B14F-4D97-AF65-F5344CB8AC3E}">
        <p14:creationId xmlns:p14="http://schemas.microsoft.com/office/powerpoint/2010/main" val="2868805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312024"/>
            <a:ext cx="9144000" cy="3800984"/>
          </a:xfrm>
          <a:prstGeom prst="rect">
            <a:avLst/>
          </a:prstGeom>
          <a:solidFill>
            <a:srgbClr val="FFFFFF">
              <a:alpha val="0"/>
            </a:srgbClr>
          </a:solidFill>
          <a:ln w="38100"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Tu, tu mi guardi attraverso Gesù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Che versò il suo sangue per me,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per me, per me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Che non ero degno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del Tuo amor </a:t>
            </a:r>
          </a:p>
          <a:p>
            <a:pPr algn="ctr"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ma per la Tua Grazia son qui</a:t>
            </a:r>
          </a:p>
        </p:txBody>
      </p:sp>
    </p:spTree>
    <p:extLst>
      <p:ext uri="{BB962C8B-B14F-4D97-AF65-F5344CB8AC3E}">
        <p14:creationId xmlns:p14="http://schemas.microsoft.com/office/powerpoint/2010/main" val="3815002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066071"/>
            <a:ext cx="9144000" cy="3677873"/>
          </a:xfrm>
          <a:prstGeom prst="rect">
            <a:avLst/>
          </a:prstGeom>
          <a:solidFill>
            <a:schemeClr val="tx1">
              <a:alpha val="0"/>
            </a:schemeClr>
          </a:solidFill>
          <a:ln w="38100"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ucida Calligraphy" panose="03010101010101010101" pitchFamily="66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Prezioso Dio,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non ho altro nome più caro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Io grido a 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corri sempre in mio aiuto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e mi rialzi</a:t>
            </a:r>
          </a:p>
        </p:txBody>
      </p:sp>
    </p:spTree>
    <p:extLst>
      <p:ext uri="{BB962C8B-B14F-4D97-AF65-F5344CB8AC3E}">
        <p14:creationId xmlns:p14="http://schemas.microsoft.com/office/powerpoint/2010/main" val="1802716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393631"/>
            <a:ext cx="9144000" cy="5139812"/>
          </a:xfrm>
          <a:prstGeom prst="rect">
            <a:avLst/>
          </a:prstGeom>
          <a:solidFill>
            <a:srgbClr val="FFFFFF">
              <a:alpha val="0"/>
            </a:srgbClr>
          </a:solidFill>
          <a:ln w="38100"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Tu, tu mi guardi attraverso Gesù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Che versò il suo sangue per me,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per me, per me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Che non ero degno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del Tuo amor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ma per la Tua Grazia son qui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3600" b="1" dirty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(x2)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b="1" i="0" u="none" strike="noStrike" kern="1200" cap="none" spc="0" normalizeH="0" baseline="0" noProof="0">
              <a:ln w="317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b="1" i="0" u="none" strike="noStrike" kern="1200" cap="none" spc="0" normalizeH="0" baseline="0" noProof="0">
                <a:ln w="317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  <a:cs typeface="Tahoma" panose="020B0604030504040204" pitchFamily="34" charset="0"/>
              </a:rPr>
              <a:t>fine</a:t>
            </a:r>
            <a:endParaRPr kumimoji="0" lang="it-IT" altLang="it-IT" b="1" i="0" u="none" strike="noStrike" kern="1200" cap="none" spc="0" normalizeH="0" baseline="0" noProof="0" dirty="0">
              <a:ln w="317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61249"/>
      </p:ext>
    </p:extLst>
  </p:cSld>
  <p:clrMapOvr>
    <a:masterClrMapping/>
  </p:clrMapOvr>
</p:sld>
</file>

<file path=ppt/theme/theme1.xml><?xml version="1.0" encoding="utf-8"?>
<a:theme xmlns:a="http://schemas.openxmlformats.org/drawingml/2006/main" name="6_Struttura predefinita">
  <a:themeElements>
    <a:clrScheme name="6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116</Words>
  <Application>Microsoft Office PowerPoint</Application>
  <PresentationFormat>Presentazione su schermo (4:3)</PresentationFormat>
  <Paragraphs>28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Lucida Calligraphy</vt:lpstr>
      <vt:lpstr>6_Struttura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6</cp:revision>
  <dcterms:created xsi:type="dcterms:W3CDTF">2016-04-19T12:09:11Z</dcterms:created>
  <dcterms:modified xsi:type="dcterms:W3CDTF">2019-09-19T14:11:06Z</dcterms:modified>
</cp:coreProperties>
</file>