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3" r:id="rId2"/>
    <p:sldId id="264" r:id="rId3"/>
    <p:sldId id="265" r:id="rId4"/>
    <p:sldId id="266" r:id="rId5"/>
    <p:sldId id="267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84" autoAdjust="0"/>
    <p:restoredTop sz="94660"/>
  </p:normalViewPr>
  <p:slideViewPr>
    <p:cSldViewPr>
      <p:cViewPr varScale="1">
        <p:scale>
          <a:sx n="68" d="100"/>
          <a:sy n="68" d="100"/>
        </p:scale>
        <p:origin x="90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3D579-1B4B-4F2D-99F7-486F78585976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4F43B-E887-4449-8F5F-13F4AD4AC6C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2783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17A179-ED97-45F4-97E5-4178BA47A60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A97837C-8441-4657-90EA-7E5F4D854A22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50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17A179-ED97-45F4-97E5-4178BA47A60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A97837C-8441-4657-90EA-7E5F4D854A22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039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17A179-ED97-45F4-97E5-4178BA47A60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A97837C-8441-4657-90EA-7E5F4D854A22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902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17A179-ED97-45F4-97E5-4178BA47A60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A97837C-8441-4657-90EA-7E5F4D854A22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70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17A179-ED97-45F4-97E5-4178BA47A60C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7A97837C-8441-4657-90EA-7E5F4D854A22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449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29FC55-6D63-49DB-95B1-7CD501EDF69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7501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491568-192B-4061-8817-F11253F56F3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02150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CC3AD7-2BBB-464A-844F-022585B7343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2056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2" y="1604965"/>
            <a:ext cx="4037013" cy="4524375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3FCDC2-78C3-4B30-9250-EF196103792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54588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FEE4C9-C25E-4C3B-9174-FDC002D2B1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35223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2AEACA-40EE-4351-8C71-0B6562BDCF5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08788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504FE3-F066-4E64-AE19-74A09BBA25D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278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E5C5BF-CE21-4D2F-9454-9CB72F393A5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98761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ACD28C-32E4-425E-8940-862123783C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94034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3B3CAD-4BE3-44BB-8201-B4BD7A1EA5B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48434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2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B17977-84DF-4B26-B44C-7E6F50CA3E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8221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2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2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7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731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7" y="6246817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731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7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731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0D8547-F98E-4B04-870F-9CBEB730E186}" type="slidenum">
              <a:rPr lang="it-IT" altLang="it-IT" smtClean="0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9954201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+mj-lt"/>
          <a:ea typeface="+mj-ea"/>
          <a:cs typeface="+mj-cs"/>
        </a:defRPr>
      </a:lvl1pPr>
      <a:lvl2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22949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257175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514350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771525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028700" algn="ctr" defTabSz="229493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25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175022" indent="-175022" algn="l" defTabSz="229493" rtl="0" eaLnBrk="0" fontAlgn="base" hangingPunct="0">
        <a:lnSpc>
          <a:spcPct val="93000"/>
        </a:lnSpc>
        <a:spcBef>
          <a:spcPct val="0"/>
        </a:spcBef>
        <a:spcAft>
          <a:spcPts val="725"/>
        </a:spcAft>
        <a:buClr>
          <a:srgbClr val="000000"/>
        </a:buClr>
        <a:buSzPct val="100000"/>
        <a:buFont typeface="Times New Roman" pitchFamily="18" charset="0"/>
        <a:buChar char="•"/>
        <a:defRPr sz="1631">
          <a:solidFill>
            <a:srgbClr val="000000"/>
          </a:solidFill>
          <a:latin typeface="+mn-lt"/>
          <a:ea typeface="+mn-ea"/>
          <a:cs typeface="+mn-cs"/>
        </a:defRPr>
      </a:lvl1pPr>
      <a:lvl2pPr marL="379512" indent="-146447" algn="l" defTabSz="229493" rtl="0" eaLnBrk="0" fontAlgn="base" hangingPunct="0">
        <a:lnSpc>
          <a:spcPct val="93000"/>
        </a:lnSpc>
        <a:spcBef>
          <a:spcPct val="0"/>
        </a:spcBef>
        <a:spcAft>
          <a:spcPts val="584"/>
        </a:spcAft>
        <a:buClr>
          <a:srgbClr val="000000"/>
        </a:buClr>
        <a:buSzPct val="100000"/>
        <a:buFont typeface="Times New Roman" pitchFamily="18" charset="0"/>
        <a:buChar char="–"/>
        <a:defRPr sz="1406">
          <a:solidFill>
            <a:srgbClr val="000000"/>
          </a:solidFill>
          <a:latin typeface="+mn-lt"/>
          <a:ea typeface="+mn-ea"/>
          <a:cs typeface="+mn-cs"/>
        </a:defRPr>
      </a:lvl2pPr>
      <a:lvl3pPr marL="583109" indent="-116979" algn="l" defTabSz="229493" rtl="0" eaLnBrk="0" fontAlgn="base" hangingPunct="0">
        <a:lnSpc>
          <a:spcPct val="93000"/>
        </a:lnSpc>
        <a:spcBef>
          <a:spcPct val="0"/>
        </a:spcBef>
        <a:spcAft>
          <a:spcPts val="436"/>
        </a:spcAft>
        <a:buClr>
          <a:srgbClr val="000000"/>
        </a:buClr>
        <a:buSzPct val="100000"/>
        <a:buFont typeface="Times New Roman" pitchFamily="18" charset="0"/>
        <a:buChar char="•"/>
        <a:defRPr sz="1238">
          <a:solidFill>
            <a:srgbClr val="000000"/>
          </a:solidFill>
          <a:latin typeface="+mn-lt"/>
          <a:ea typeface="+mn-ea"/>
          <a:cs typeface="+mn-cs"/>
        </a:defRPr>
      </a:lvl3pPr>
      <a:lvl4pPr marL="816173" indent="-116086" algn="l" defTabSz="229493" rtl="0" eaLnBrk="0" fontAlgn="base" hangingPunct="0">
        <a:lnSpc>
          <a:spcPct val="93000"/>
        </a:lnSpc>
        <a:spcBef>
          <a:spcPct val="0"/>
        </a:spcBef>
        <a:spcAft>
          <a:spcPts val="296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050131" indent="-116979" algn="l" defTabSz="229493" rtl="0" eaLnBrk="0" fontAlgn="base" hangingPunct="0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1307306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1564481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1821656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2078831" indent="-116979" algn="l" defTabSz="229493" rtl="0" fontAlgn="base">
        <a:lnSpc>
          <a:spcPct val="93000"/>
        </a:lnSpc>
        <a:spcBef>
          <a:spcPct val="0"/>
        </a:spcBef>
        <a:spcAft>
          <a:spcPts val="148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60648"/>
            <a:ext cx="9144000" cy="3857625"/>
          </a:xfrm>
          <a:solidFill>
            <a:srgbClr val="FFFFFF">
              <a:alpha val="0"/>
            </a:srgbClr>
          </a:solidFill>
        </p:spPr>
        <p:txBody>
          <a:bodyPr vert="horz" wrap="square" lIns="0" tIns="6428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252710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2000" b="1" i="1" dirty="0">
                <a:solidFill>
                  <a:schemeClr val="tx1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Adoriamo</a:t>
            </a:r>
            <a:r>
              <a:rPr lang="it-IT" altLang="it-IT" sz="2000" b="1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 </a:t>
            </a:r>
          </a:p>
          <a:p>
            <a:pPr marL="0" indent="0" algn="ctr" defTabSz="252710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150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marL="0" indent="0" algn="ctr" defTabSz="252710" eaLnBrk="1" hangingPunct="1">
              <a:lnSpc>
                <a:spcPct val="35000"/>
              </a:lnSpc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1800" b="1" i="1" u="sng" dirty="0">
              <a:solidFill>
                <a:schemeClr val="tx2"/>
              </a:solidFill>
              <a:latin typeface="Times New Roman" panose="02020603050405020304" pitchFamily="18" charset="0"/>
            </a:endParaRP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4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loderò,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4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loderò,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4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loderò il mio Signor </a:t>
            </a:r>
            <a:r>
              <a:rPr lang="it-IT" altLang="it-IT" sz="32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(x2)</a:t>
            </a:r>
          </a:p>
          <a:p>
            <a:pPr marL="0" indent="0" algn="ctr" defTabSz="252710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135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959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404664"/>
            <a:ext cx="9144000" cy="4629150"/>
          </a:xfrm>
          <a:solidFill>
            <a:srgbClr val="FFFFFF">
              <a:alpha val="0"/>
            </a:srgbClr>
          </a:solidFill>
        </p:spPr>
        <p:txBody>
          <a:bodyPr vert="horz" wrap="square" lIns="0" tIns="6428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Quando la chiesa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tutti i suoi credenti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insieme adoravano al Signor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alcuni pregavano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altri cantavano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però tutti adoravano al Signor</a:t>
            </a:r>
          </a:p>
        </p:txBody>
      </p:sp>
    </p:spTree>
    <p:extLst>
      <p:ext uri="{BB962C8B-B14F-4D97-AF65-F5344CB8AC3E}">
        <p14:creationId xmlns:p14="http://schemas.microsoft.com/office/powerpoint/2010/main" val="352587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404664"/>
            <a:ext cx="9144000" cy="3857625"/>
          </a:xfrm>
          <a:solidFill>
            <a:srgbClr val="FFFFFF">
              <a:alpha val="0"/>
            </a:srgbClr>
          </a:solidFill>
        </p:spPr>
        <p:txBody>
          <a:bodyPr vert="horz" wrap="square" lIns="0" tIns="6428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4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loderò,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4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loderò,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44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loderò il mio Signor </a:t>
            </a:r>
            <a:r>
              <a:rPr lang="it-IT" altLang="it-IT" sz="4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(x2)</a:t>
            </a:r>
          </a:p>
          <a:p>
            <a:pPr marL="0" indent="0" algn="ctr" defTabSz="252710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135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68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620688"/>
            <a:ext cx="9144000" cy="4800600"/>
          </a:xfrm>
          <a:solidFill>
            <a:srgbClr val="FFFFFF">
              <a:alpha val="0"/>
            </a:srgbClr>
          </a:solidFill>
        </p:spPr>
        <p:txBody>
          <a:bodyPr vert="horz" wrap="square" lIns="0" tIns="6428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Adoriamo il Signor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 la sua grazia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il suo amor la sua potenza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Perché ci ha circondato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la sua gran misericordia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3600" b="1" dirty="0">
              <a:ln w="3175">
                <a:noFill/>
              </a:ln>
              <a:solidFill>
                <a:schemeClr val="tx1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E la parola del Signor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è per sempre alleluia amen (x2)</a:t>
            </a:r>
            <a:endParaRPr lang="it-IT" altLang="it-IT" sz="3600" b="1" dirty="0">
              <a:latin typeface="Bookman Old Style" panose="02050604050505020204" pitchFamily="18" charset="0"/>
            </a:endParaRPr>
          </a:p>
          <a:p>
            <a:pPr marL="0" indent="0" algn="ctr" defTabSz="252710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1350" b="1" i="1" dirty="0">
              <a:solidFill>
                <a:schemeClr val="tx2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876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-4253" y="1001911"/>
            <a:ext cx="9144000" cy="4854178"/>
          </a:xfrm>
          <a:solidFill>
            <a:srgbClr val="FFFFFF">
              <a:alpha val="0"/>
            </a:srgbClr>
          </a:solidFill>
        </p:spPr>
        <p:txBody>
          <a:bodyPr vert="horz" wrap="square" lIns="0" tIns="6428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Io ho tanta gioia nel mio cuore (x3)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dentro di me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È come un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fiume d’acqua viva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Fiume d’acqua viva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Fiume d’acqua viva 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nel mio cuor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36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(Tutto x3)</a:t>
            </a: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endParaRPr lang="it-IT" altLang="it-IT" sz="3600" b="1" dirty="0">
              <a:ln w="3175">
                <a:noFill/>
              </a:ln>
              <a:solidFill>
                <a:schemeClr val="tx1"/>
              </a:solidFill>
              <a:effectLst>
                <a:glow rad="1270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 defTabSz="252710" eaLnBrk="1" hangingPunct="1">
              <a:lnSpc>
                <a:spcPct val="100000"/>
              </a:lnSpc>
              <a:spcBef>
                <a:spcPts val="338"/>
              </a:spcBef>
              <a:spcAft>
                <a:spcPct val="0"/>
              </a:spcAft>
              <a:buNone/>
              <a:tabLst>
                <a:tab pos="407194" algn="l"/>
                <a:tab pos="814388" algn="l"/>
                <a:tab pos="1221581" algn="l"/>
                <a:tab pos="1628775" algn="l"/>
                <a:tab pos="2035969" algn="l"/>
                <a:tab pos="2443163" algn="l"/>
                <a:tab pos="2849464" algn="l"/>
                <a:tab pos="3257550" algn="l"/>
                <a:tab pos="3664744" algn="l"/>
                <a:tab pos="4070152" algn="l"/>
                <a:tab pos="4476453" algn="l"/>
                <a:tab pos="4886325" algn="l"/>
              </a:tabLst>
            </a:pPr>
            <a:r>
              <a:rPr lang="it-IT" altLang="it-IT" sz="2000" b="1" dirty="0">
                <a:ln w="3175">
                  <a:noFill/>
                </a:ln>
                <a:solidFill>
                  <a:schemeClr val="tx1"/>
                </a:solidFill>
                <a:effectLst>
                  <a:glow rad="1270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31241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3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129</Words>
  <Application>Microsoft Office PowerPoint</Application>
  <PresentationFormat>Presentazione su schermo (4:3)</PresentationFormat>
  <Paragraphs>43</Paragraphs>
  <Slides>5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Bookman Old Style</vt:lpstr>
      <vt:lpstr>Calibri</vt:lpstr>
      <vt:lpstr>Times New Roman</vt:lpstr>
      <vt:lpstr>13_Tema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9</cp:revision>
  <dcterms:created xsi:type="dcterms:W3CDTF">2016-04-19T12:13:41Z</dcterms:created>
  <dcterms:modified xsi:type="dcterms:W3CDTF">2019-09-19T14:04:27Z</dcterms:modified>
</cp:coreProperties>
</file>