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8"/>
  </p:notesMasterIdLst>
  <p:sldIdLst>
    <p:sldId id="256" r:id="rId3"/>
    <p:sldId id="257" r:id="rId4"/>
    <p:sldId id="258" r:id="rId5"/>
    <p:sldId id="259" r:id="rId6"/>
    <p:sldId id="260" r:id="rId7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46" autoAdjust="0"/>
    <p:restoredTop sz="94660"/>
  </p:normalViewPr>
  <p:slideViewPr>
    <p:cSldViewPr snapToGrid="0">
      <p:cViewPr varScale="1">
        <p:scale>
          <a:sx n="61" d="100"/>
          <a:sy n="61" d="100"/>
        </p:scale>
        <p:origin x="78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heme" Target="theme/theme1.xml"/><Relationship Id="rId5" Type="http://schemas.openxmlformats.org/officeDocument/2006/relationships/slide" Target="slides/slide3.xml"/><Relationship Id="rId1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DF743F0-1A80-4A0B-BE35-A4D86C13D5F4}" type="datetimeFigureOut">
              <a:rPr lang="it-IT" smtClean="0"/>
              <a:t>11/10/2018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1945BE9-C220-4D53-8B03-B843ACBC9942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3390334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eaLnBrk="1" hangingPunct="1"/>
            <a:fld id="{F87B7D58-4C7B-4125-97A1-23A30B430352}" type="slidenum">
              <a:rPr lang="it-IT" altLang="it-IT">
                <a:solidFill>
                  <a:srgbClr val="000000"/>
                </a:solidFill>
              </a:rPr>
              <a:pPr eaLnBrk="1" hangingPunct="1"/>
              <a:t>1</a:t>
            </a:fld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147" name="Rectangle 6"/>
          <p:cNvSpPr txBox="1">
            <a:spLocks noGrp="1" noChangeArrowheads="1"/>
          </p:cNvSpPr>
          <p:nvPr/>
        </p:nvSpPr>
        <p:spPr bwMode="auto">
          <a:xfrm>
            <a:off x="3881438" y="8686800"/>
            <a:ext cx="2974975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algn="r" eaLnBrk="1" fontAlgn="base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fld id="{EB2311CC-34F4-4F1D-9D09-AFFF66DC3D05}" type="slidenum">
              <a:rPr lang="it-IT" altLang="it-IT" sz="12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 fontAlgn="base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</a:pPr>
              <a:t>1</a:t>
            </a:fld>
            <a:endParaRPr lang="it-IT" altLang="it-IT" sz="12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148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/>
        </p:spPr>
      </p:sp>
      <p:sp>
        <p:nvSpPr>
          <p:cNvPr id="6149" name="Rectangle 2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pPr eaLnBrk="1" hangingPunct="1"/>
            <a:endParaRPr lang="it-IT" altLang="it-IT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004340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eaLnBrk="1" hangingPunct="1"/>
            <a:fld id="{F87B7D58-4C7B-4125-97A1-23A30B430352}" type="slidenum">
              <a:rPr lang="it-IT" altLang="it-IT">
                <a:solidFill>
                  <a:srgbClr val="000000"/>
                </a:solidFill>
              </a:rPr>
              <a:pPr eaLnBrk="1" hangingPunct="1"/>
              <a:t>2</a:t>
            </a:fld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147" name="Rectangle 6"/>
          <p:cNvSpPr txBox="1">
            <a:spLocks noGrp="1" noChangeArrowheads="1"/>
          </p:cNvSpPr>
          <p:nvPr/>
        </p:nvSpPr>
        <p:spPr bwMode="auto">
          <a:xfrm>
            <a:off x="3881438" y="8686800"/>
            <a:ext cx="2974975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algn="r" eaLnBrk="1" fontAlgn="base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fld id="{EB2311CC-34F4-4F1D-9D09-AFFF66DC3D05}" type="slidenum">
              <a:rPr lang="it-IT" altLang="it-IT" sz="12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 fontAlgn="base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</a:pPr>
              <a:t>2</a:t>
            </a:fld>
            <a:endParaRPr lang="it-IT" altLang="it-IT" sz="12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148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/>
        </p:spPr>
      </p:sp>
      <p:sp>
        <p:nvSpPr>
          <p:cNvPr id="6149" name="Rectangle 2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pPr eaLnBrk="1" hangingPunct="1"/>
            <a:endParaRPr lang="it-IT" altLang="it-IT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657907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eaLnBrk="1" hangingPunct="1"/>
            <a:fld id="{F87B7D58-4C7B-4125-97A1-23A30B430352}" type="slidenum">
              <a:rPr lang="it-IT" altLang="it-IT">
                <a:solidFill>
                  <a:srgbClr val="000000"/>
                </a:solidFill>
              </a:rPr>
              <a:pPr eaLnBrk="1" hangingPunct="1"/>
              <a:t>3</a:t>
            </a:fld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147" name="Rectangle 6"/>
          <p:cNvSpPr txBox="1">
            <a:spLocks noGrp="1" noChangeArrowheads="1"/>
          </p:cNvSpPr>
          <p:nvPr/>
        </p:nvSpPr>
        <p:spPr bwMode="auto">
          <a:xfrm>
            <a:off x="3881438" y="8686800"/>
            <a:ext cx="2974975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algn="r" eaLnBrk="1" fontAlgn="base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fld id="{EB2311CC-34F4-4F1D-9D09-AFFF66DC3D05}" type="slidenum">
              <a:rPr lang="it-IT" altLang="it-IT" sz="12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 fontAlgn="base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</a:pPr>
              <a:t>3</a:t>
            </a:fld>
            <a:endParaRPr lang="it-IT" altLang="it-IT" sz="12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148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/>
        </p:spPr>
      </p:sp>
      <p:sp>
        <p:nvSpPr>
          <p:cNvPr id="6149" name="Rectangle 2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pPr eaLnBrk="1" hangingPunct="1"/>
            <a:endParaRPr lang="it-IT" altLang="it-IT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625605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eaLnBrk="1" hangingPunct="1"/>
            <a:fld id="{F87B7D58-4C7B-4125-97A1-23A30B430352}" type="slidenum">
              <a:rPr lang="it-IT" altLang="it-IT">
                <a:solidFill>
                  <a:srgbClr val="000000"/>
                </a:solidFill>
              </a:rPr>
              <a:pPr eaLnBrk="1" hangingPunct="1"/>
              <a:t>4</a:t>
            </a:fld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147" name="Rectangle 6"/>
          <p:cNvSpPr txBox="1">
            <a:spLocks noGrp="1" noChangeArrowheads="1"/>
          </p:cNvSpPr>
          <p:nvPr/>
        </p:nvSpPr>
        <p:spPr bwMode="auto">
          <a:xfrm>
            <a:off x="3881438" y="8686800"/>
            <a:ext cx="2974975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algn="r" eaLnBrk="1" fontAlgn="base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fld id="{EB2311CC-34F4-4F1D-9D09-AFFF66DC3D05}" type="slidenum">
              <a:rPr lang="it-IT" altLang="it-IT" sz="12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 fontAlgn="base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</a:pPr>
              <a:t>4</a:t>
            </a:fld>
            <a:endParaRPr lang="it-IT" altLang="it-IT" sz="12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148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/>
        </p:spPr>
      </p:sp>
      <p:sp>
        <p:nvSpPr>
          <p:cNvPr id="6149" name="Rectangle 2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pPr eaLnBrk="1" hangingPunct="1"/>
            <a:endParaRPr lang="it-IT" altLang="it-IT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292501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eaLnBrk="1" hangingPunct="1"/>
            <a:fld id="{F87B7D58-4C7B-4125-97A1-23A30B430352}" type="slidenum">
              <a:rPr lang="it-IT" altLang="it-IT">
                <a:solidFill>
                  <a:srgbClr val="000000"/>
                </a:solidFill>
              </a:rPr>
              <a:pPr eaLnBrk="1" hangingPunct="1"/>
              <a:t>5</a:t>
            </a:fld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147" name="Rectangle 6"/>
          <p:cNvSpPr txBox="1">
            <a:spLocks noGrp="1" noChangeArrowheads="1"/>
          </p:cNvSpPr>
          <p:nvPr/>
        </p:nvSpPr>
        <p:spPr bwMode="auto">
          <a:xfrm>
            <a:off x="3881438" y="8686800"/>
            <a:ext cx="2974975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algn="r" eaLnBrk="1" fontAlgn="base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fld id="{EB2311CC-34F4-4F1D-9D09-AFFF66DC3D05}" type="slidenum">
              <a:rPr lang="it-IT" altLang="it-IT" sz="12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 fontAlgn="base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</a:pPr>
              <a:t>5</a:t>
            </a:fld>
            <a:endParaRPr lang="it-IT" altLang="it-IT" sz="12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148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/>
        </p:spPr>
      </p:sp>
      <p:sp>
        <p:nvSpPr>
          <p:cNvPr id="6149" name="Rectangle 2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pPr eaLnBrk="1" hangingPunct="1"/>
            <a:endParaRPr lang="it-IT" altLang="it-IT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93151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FF31E0-EBD3-4160-B4AF-9A7745D1AF30}" type="datetimeFigureOut">
              <a:rPr lang="it-IT" smtClean="0"/>
              <a:t>11/10/2018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26EB38-E771-431B-A4DE-1F873F375E2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4703542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FF31E0-EBD3-4160-B4AF-9A7745D1AF30}" type="datetimeFigureOut">
              <a:rPr lang="it-IT" smtClean="0"/>
              <a:t>11/10/2018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26EB38-E771-431B-A4DE-1F873F375E2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1553337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FF31E0-EBD3-4160-B4AF-9A7745D1AF30}" type="datetimeFigureOut">
              <a:rPr lang="it-IT" smtClean="0"/>
              <a:t>11/10/2018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26EB38-E771-431B-A4DE-1F873F375E2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2387235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FF31E0-EBD3-4160-B4AF-9A7745D1AF30}" type="datetimeFigureOut">
              <a:rPr lang="it-IT" smtClean="0"/>
              <a:t>11/10/2018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26EB38-E771-431B-A4DE-1F873F375E2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89495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FF31E0-EBD3-4160-B4AF-9A7745D1AF30}" type="datetimeFigureOut">
              <a:rPr lang="it-IT" smtClean="0"/>
              <a:t>11/10/2018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26EB38-E771-431B-A4DE-1F873F375E2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57133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FF31E0-EBD3-4160-B4AF-9A7745D1AF30}" type="datetimeFigureOut">
              <a:rPr lang="it-IT" smtClean="0"/>
              <a:t>11/10/2018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26EB38-E771-431B-A4DE-1F873F375E2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343132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FF31E0-EBD3-4160-B4AF-9A7745D1AF30}" type="datetimeFigureOut">
              <a:rPr lang="it-IT" smtClean="0"/>
              <a:t>11/10/2018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26EB38-E771-431B-A4DE-1F873F375E2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7736472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FF31E0-EBD3-4160-B4AF-9A7745D1AF30}" type="datetimeFigureOut">
              <a:rPr lang="it-IT" smtClean="0"/>
              <a:t>11/10/2018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26EB38-E771-431B-A4DE-1F873F375E2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0797980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FF31E0-EBD3-4160-B4AF-9A7745D1AF30}" type="datetimeFigureOut">
              <a:rPr lang="it-IT" smtClean="0"/>
              <a:t>11/10/2018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26EB38-E771-431B-A4DE-1F873F375E2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48701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FF31E0-EBD3-4160-B4AF-9A7745D1AF30}" type="datetimeFigureOut">
              <a:rPr lang="it-IT" smtClean="0"/>
              <a:t>11/10/2018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26EB38-E771-431B-A4DE-1F873F375E2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7127418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FF31E0-EBD3-4160-B4AF-9A7745D1AF30}" type="datetimeFigureOut">
              <a:rPr lang="it-IT" smtClean="0"/>
              <a:t>11/10/2018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26EB38-E771-431B-A4DE-1F873F375E2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91229501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04688FE-5B52-469F-A0EA-224E4BE65919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033437926"/>
      </p:ext>
    </p:extLst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54A2989-A38B-4CB0-838E-8A8CD16A1266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039404600"/>
      </p:ext>
    </p:extLst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CED20A4-0C65-4328-B164-E47D005B46EB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4108853448"/>
      </p:ext>
    </p:extLst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1" y="1604965"/>
            <a:ext cx="4037013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6614" y="1604965"/>
            <a:ext cx="4037012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5EAB3B1-4660-493D-A8A0-9C507E138A4F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814109641"/>
      </p:ext>
    </p:extLst>
  </p:cSld>
  <p:clrMapOvr>
    <a:masterClrMapping/>
  </p:clrMapOvr>
  <p:transition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7AA4309-7517-4C16-A606-6FA94C050D12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843043939"/>
      </p:ext>
    </p:extLst>
  </p:cSld>
  <p:clrMapOvr>
    <a:masterClrMapping/>
  </p:clrMapOvr>
  <p:transition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5BCA95E-4D99-4756-97C5-C0245A4E0699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526870471"/>
      </p:ext>
    </p:extLst>
  </p:cSld>
  <p:clrMapOvr>
    <a:masterClrMapping/>
  </p:clrMapOvr>
  <p:transition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8B68A41-6292-471D-9590-20230EB91CEF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840583809"/>
      </p:ext>
    </p:extLst>
  </p:cSld>
  <p:clrMapOvr>
    <a:masterClrMapping/>
  </p:clrMapOvr>
  <p:transition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51D1F0B-D6DA-43CE-8346-F9B2D3FA1D6C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712934254"/>
      </p:ext>
    </p:extLst>
  </p:cSld>
  <p:clrMapOvr>
    <a:masterClrMapping/>
  </p:clrMapOvr>
  <p:transition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8EFD182-E83B-456B-A946-97704AEB1479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909134858"/>
      </p:ext>
    </p:extLst>
  </p:cSld>
  <p:clrMapOvr>
    <a:masterClrMapping/>
  </p:clrMapOvr>
  <p:transition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2E34775-6174-478C-8E73-DA1C9A41EB6D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987071485"/>
      </p:ext>
    </p:extLst>
  </p:cSld>
  <p:clrMapOvr>
    <a:masterClrMapping/>
  </p:clrMapOvr>
  <p:transition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7814" y="273050"/>
            <a:ext cx="2055812" cy="5856288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1" y="273050"/>
            <a:ext cx="6018213" cy="5856288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1B705B6-06E7-4AC9-90B1-41DCD050ACCE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946386610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FF31E0-EBD3-4160-B4AF-9A7745D1AF30}" type="datetimeFigureOut">
              <a:rPr lang="it-IT" smtClean="0"/>
              <a:t>11/10/2018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26EB38-E771-431B-A4DE-1F873F375E2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011591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1" y="273050"/>
            <a:ext cx="8226425" cy="1144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it-IT"/>
              <a:t>Cliccate per modificare il formato del testo del titolo</a:t>
            </a:r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1" y="1604965"/>
            <a:ext cx="8226425" cy="452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0" tIns="25597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it-IT"/>
              <a:t>Cliccate per modificare il formato del testo della struttura</a:t>
            </a:r>
          </a:p>
          <a:p>
            <a:pPr lvl="1"/>
            <a:r>
              <a:rPr lang="en-GB" altLang="it-IT"/>
              <a:t>Secondo livello struttura</a:t>
            </a:r>
          </a:p>
          <a:p>
            <a:pPr lvl="2"/>
            <a:r>
              <a:rPr lang="en-GB" altLang="it-IT"/>
              <a:t>Terzo livello struttura</a:t>
            </a:r>
          </a:p>
          <a:p>
            <a:pPr lvl="3"/>
            <a:r>
              <a:rPr lang="en-GB" altLang="it-IT"/>
              <a:t>Quarto livello struttura</a:t>
            </a:r>
          </a:p>
          <a:p>
            <a:pPr lvl="4"/>
            <a:r>
              <a:rPr lang="en-GB" altLang="it-IT"/>
              <a:t>Quinto livello struttura</a:t>
            </a:r>
          </a:p>
          <a:p>
            <a:pPr lvl="4"/>
            <a:r>
              <a:rPr lang="en-GB" altLang="it-IT"/>
              <a:t>Sesto livello struttura</a:t>
            </a:r>
          </a:p>
          <a:p>
            <a:pPr lvl="4"/>
            <a:r>
              <a:rPr lang="en-GB" altLang="it-IT"/>
              <a:t>Settimo livello struttura</a:t>
            </a:r>
          </a:p>
          <a:p>
            <a:pPr lvl="4"/>
            <a:r>
              <a:rPr lang="en-GB" altLang="it-IT"/>
              <a:t>Ottavo livello struttura</a:t>
            </a:r>
          </a:p>
          <a:p>
            <a:pPr lvl="4"/>
            <a:r>
              <a:rPr lang="en-GB" altLang="it-IT"/>
              <a:t>Nono livello struttura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246815"/>
            <a:ext cx="2127250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 sz="1300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cs typeface="Arial Unicode MS" panose="020B0604020202020204" pitchFamily="34" charset="-128"/>
            </a:endParaRP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127376" y="6246815"/>
            <a:ext cx="2897188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ctr"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 sz="1300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cs typeface="Arial Unicode MS" panose="020B0604020202020204" pitchFamily="34" charset="-128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6375" y="6246815"/>
            <a:ext cx="2128838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0069138-0C8C-4E05-B42D-B0800FC405CE}" type="slidenum">
              <a:rPr lang="it-IT" altLang="it-IT">
                <a:cs typeface="Arial Unicode MS" panose="020B0604020202020204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‹N›</a:t>
            </a:fld>
            <a:endParaRPr lang="it-IT" altLang="it-IT"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485898936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/>
  <p:txStyles>
    <p:titleStyle>
      <a:lvl1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2pPr>
      <a:lvl3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3pPr>
      <a:lvl4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4pPr>
      <a:lvl5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5pPr>
      <a:lvl6pPr marL="4572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6pPr>
      <a:lvl7pPr marL="9144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7pPr>
      <a:lvl8pPr marL="13716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8pPr>
      <a:lvl9pPr marL="18288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9pPr>
    </p:titleStyle>
    <p:bodyStyle>
      <a:lvl1pPr marL="311150" indent="-311150" algn="l" defTabSz="407988" rtl="0" eaLnBrk="0" fontAlgn="base" hangingPunct="0">
        <a:lnSpc>
          <a:spcPct val="93000"/>
        </a:lnSpc>
        <a:spcBef>
          <a:spcPct val="0"/>
        </a:spcBef>
        <a:spcAft>
          <a:spcPts val="1288"/>
        </a:spcAft>
        <a:buClr>
          <a:srgbClr val="000000"/>
        </a:buClr>
        <a:buSzPct val="100000"/>
        <a:buFont typeface="Times New Roman" pitchFamily="18" charset="0"/>
        <a:buChar char="•"/>
        <a:defRPr sz="2900">
          <a:solidFill>
            <a:srgbClr val="000000"/>
          </a:solidFill>
          <a:latin typeface="+mn-lt"/>
          <a:ea typeface="+mn-ea"/>
          <a:cs typeface="+mn-cs"/>
        </a:defRPr>
      </a:lvl1pPr>
      <a:lvl2pPr marL="674688" indent="-260350" algn="l" defTabSz="407988" rtl="0" eaLnBrk="0" fontAlgn="base" hangingPunct="0">
        <a:lnSpc>
          <a:spcPct val="93000"/>
        </a:lnSpc>
        <a:spcBef>
          <a:spcPct val="0"/>
        </a:spcBef>
        <a:spcAft>
          <a:spcPts val="1038"/>
        </a:spcAft>
        <a:buClr>
          <a:srgbClr val="000000"/>
        </a:buClr>
        <a:buSzPct val="100000"/>
        <a:buFont typeface="Times New Roman" pitchFamily="18" charset="0"/>
        <a:buChar char="–"/>
        <a:defRPr sz="2500">
          <a:solidFill>
            <a:srgbClr val="000000"/>
          </a:solidFill>
          <a:latin typeface="+mn-lt"/>
          <a:ea typeface="+mn-ea"/>
          <a:cs typeface="+mn-cs"/>
        </a:defRPr>
      </a:lvl2pPr>
      <a:lvl3pPr marL="1036638" indent="-207963" algn="l" defTabSz="407988" rtl="0" eaLnBrk="0" fontAlgn="base" hangingPunct="0">
        <a:lnSpc>
          <a:spcPct val="93000"/>
        </a:lnSpc>
        <a:spcBef>
          <a:spcPct val="0"/>
        </a:spcBef>
        <a:spcAft>
          <a:spcPts val="775"/>
        </a:spcAft>
        <a:buClr>
          <a:srgbClr val="000000"/>
        </a:buClr>
        <a:buSzPct val="100000"/>
        <a:buFont typeface="Times New Roman" pitchFamily="18" charset="0"/>
        <a:buChar char="•"/>
        <a:defRPr sz="2200">
          <a:solidFill>
            <a:srgbClr val="000000"/>
          </a:solidFill>
          <a:latin typeface="+mn-lt"/>
          <a:ea typeface="+mn-ea"/>
          <a:cs typeface="+mn-cs"/>
        </a:defRPr>
      </a:lvl3pPr>
      <a:lvl4pPr marL="1450975" indent="-206375" algn="l" defTabSz="407988" rtl="0" eaLnBrk="0" fontAlgn="base" hangingPunct="0">
        <a:lnSpc>
          <a:spcPct val="93000"/>
        </a:lnSpc>
        <a:spcBef>
          <a:spcPct val="0"/>
        </a:spcBef>
        <a:spcAft>
          <a:spcPts val="525"/>
        </a:spcAft>
        <a:buClr>
          <a:srgbClr val="000000"/>
        </a:buClr>
        <a:buSzPct val="100000"/>
        <a:buFont typeface="Times New Roman" pitchFamily="18" charset="0"/>
        <a:buChar char="–"/>
        <a:defRPr>
          <a:solidFill>
            <a:srgbClr val="000000"/>
          </a:solidFill>
          <a:latin typeface="+mn-lt"/>
          <a:ea typeface="+mn-ea"/>
          <a:cs typeface="+mn-cs"/>
        </a:defRPr>
      </a:lvl4pPr>
      <a:lvl5pPr marL="1866900" indent="-207963" algn="l" defTabSz="407988" rtl="0" eaLnBrk="0" fontAlgn="base" hangingPunct="0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5pPr>
      <a:lvl6pPr marL="23241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6pPr>
      <a:lvl7pPr marL="27813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7pPr>
      <a:lvl8pPr marL="32385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8pPr>
      <a:lvl9pPr marL="36957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0" y="0"/>
            <a:ext cx="9144000" cy="5468815"/>
          </a:xfrm>
          <a:noFill/>
        </p:spPr>
        <p:txBody>
          <a:bodyPr vert="horz" wrap="square" lIns="0" tIns="18395" rIns="0" bIns="0" numCol="1" anchor="ctr" anchorCtr="0" compatLnSpc="1">
            <a:prstTxWarp prst="textNoShape">
              <a:avLst/>
            </a:prstTxWarp>
          </a:bodyPr>
          <a:lstStyle/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1600" b="1" i="1" dirty="0">
                <a:solidFill>
                  <a:schemeClr val="tx1"/>
                </a:solidFill>
                <a:effectLst>
                  <a:glow rad="304800">
                    <a:schemeClr val="tx2">
                      <a:alpha val="91000"/>
                    </a:schemeClr>
                  </a:glow>
                </a:effectLst>
                <a:latin typeface="Bookman Old Style" panose="02050604050505020204" pitchFamily="18" charset="0"/>
              </a:rPr>
              <a:t>Niente è impossibile</a:t>
            </a: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endParaRPr lang="it-IT" altLang="it-IT" sz="4000" b="1" i="1" dirty="0">
              <a:solidFill>
                <a:schemeClr val="tx1"/>
              </a:solidFill>
              <a:effectLst>
                <a:glow rad="304800">
                  <a:schemeClr val="tx2">
                    <a:alpha val="91000"/>
                  </a:schemeClr>
                </a:glow>
              </a:effectLst>
              <a:latin typeface="Bookman Old Style" panose="02050604050505020204" pitchFamily="18" charset="0"/>
            </a:endParaRP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Con te, posso ogni cosa</a:t>
            </a: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Tutto è possibile</a:t>
            </a: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E la forza Tu mi dai</a:t>
            </a: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Niente è impossibile</a:t>
            </a: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endParaRPr lang="it-IT" altLang="it-IT" sz="3600" b="1" dirty="0">
              <a:solidFill>
                <a:schemeClr val="tx1"/>
              </a:solidFill>
              <a:effectLst>
                <a:glow rad="127000">
                  <a:schemeClr val="tx2"/>
                </a:glow>
              </a:effectLst>
              <a:latin typeface="Bookman Old Style" panose="02050604050505020204" pitchFamily="18" charset="0"/>
            </a:endParaRP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Per te gli occhi si aprono</a:t>
            </a: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Le catene si rompono </a:t>
            </a: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E io vivrò per fede </a:t>
            </a: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Niente è impossibile</a:t>
            </a:r>
            <a:endParaRPr lang="it-IT" altLang="it-IT" sz="6600" b="1" dirty="0">
              <a:solidFill>
                <a:schemeClr val="tx1"/>
              </a:solidFill>
              <a:effectLst>
                <a:glow rad="127000">
                  <a:schemeClr val="tx2"/>
                </a:glow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673427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0" y="0"/>
            <a:ext cx="9144000" cy="5138928"/>
          </a:xfrm>
          <a:noFill/>
        </p:spPr>
        <p:txBody>
          <a:bodyPr vert="horz" wrap="square" lIns="0" tIns="18395" rIns="0" bIns="0" numCol="1" anchor="ctr" anchorCtr="0" compatLnSpc="1">
            <a:prstTxWarp prst="textNoShape">
              <a:avLst/>
            </a:prstTxWarp>
          </a:bodyPr>
          <a:lstStyle/>
          <a:p>
            <a:pPr marL="0" indent="0" algn="ctr" defTabSz="449263" eaLnBrk="1" hangingPunct="1">
              <a:lnSpc>
                <a:spcPct val="100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Io non vivrò per ciò che vedo </a:t>
            </a:r>
          </a:p>
          <a:p>
            <a:pPr marL="0" indent="0" algn="ctr" defTabSz="449263" eaLnBrk="1" hangingPunct="1">
              <a:lnSpc>
                <a:spcPct val="100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Io non vivrò per ciò che sento</a:t>
            </a:r>
          </a:p>
          <a:p>
            <a:pPr marL="0" indent="0" algn="ctr" defTabSz="449263" eaLnBrk="1" hangingPunct="1">
              <a:lnSpc>
                <a:spcPct val="100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Io so che, Tu sei qui con me </a:t>
            </a:r>
          </a:p>
          <a:p>
            <a:pPr marL="0" indent="0" algn="ctr" defTabSz="449263" eaLnBrk="1" hangingPunct="1">
              <a:lnSpc>
                <a:spcPct val="100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Io so che, Tu sei grande Signor!!</a:t>
            </a:r>
            <a:endParaRPr lang="it-IT" altLang="it-IT" sz="6000" b="1" dirty="0">
              <a:solidFill>
                <a:schemeClr val="tx1"/>
              </a:solidFill>
              <a:effectLst>
                <a:glow rad="127000">
                  <a:schemeClr val="tx2"/>
                </a:glow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592710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0" y="0"/>
            <a:ext cx="9144000" cy="4992624"/>
          </a:xfrm>
          <a:noFill/>
        </p:spPr>
        <p:txBody>
          <a:bodyPr vert="horz" wrap="square" lIns="0" tIns="18395" rIns="0" bIns="0" numCol="1" anchor="ctr" anchorCtr="0" compatLnSpc="1">
            <a:prstTxWarp prst="textNoShape">
              <a:avLst/>
            </a:prstTxWarp>
          </a:bodyPr>
          <a:lstStyle/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endParaRPr lang="it-IT" altLang="it-IT" sz="4000" b="1" dirty="0">
              <a:solidFill>
                <a:schemeClr val="tx1"/>
              </a:solidFill>
              <a:effectLst>
                <a:glow rad="127000">
                  <a:schemeClr val="tx2"/>
                </a:glow>
              </a:effectLst>
              <a:latin typeface="Bookman Old Style" panose="02050604050505020204" pitchFamily="18" charset="0"/>
            </a:endParaRP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endParaRPr lang="it-IT" altLang="it-IT" sz="4000" b="1" dirty="0">
              <a:solidFill>
                <a:schemeClr val="tx1"/>
              </a:solidFill>
              <a:effectLst>
                <a:glow rad="127000">
                  <a:schemeClr val="tx2"/>
                </a:glow>
              </a:effectLst>
              <a:latin typeface="Bookman Old Style" panose="02050604050505020204" pitchFamily="18" charset="0"/>
            </a:endParaRP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Con te, posso ogni cosa</a:t>
            </a: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Tutto è possibile</a:t>
            </a: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E la  forza Tu mi dai</a:t>
            </a: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Niente è impossibile</a:t>
            </a: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endParaRPr lang="it-IT" altLang="it-IT" sz="3600" b="1" dirty="0">
              <a:solidFill>
                <a:schemeClr val="tx1"/>
              </a:solidFill>
              <a:effectLst>
                <a:glow rad="127000">
                  <a:schemeClr val="tx2"/>
                </a:glow>
              </a:effectLst>
              <a:latin typeface="Bookman Old Style" panose="02050604050505020204" pitchFamily="18" charset="0"/>
            </a:endParaRP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Per Te gli occhi si aprono</a:t>
            </a: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Le catene si rompono </a:t>
            </a: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E io vivrò per fede </a:t>
            </a: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endParaRPr lang="it-IT" altLang="it-IT" sz="3600" b="1" dirty="0">
              <a:solidFill>
                <a:schemeClr val="tx1"/>
              </a:solidFill>
              <a:effectLst>
                <a:glow rad="127000">
                  <a:schemeClr val="tx2"/>
                </a:glow>
              </a:effectLst>
              <a:latin typeface="Bookman Old Style" panose="02050604050505020204" pitchFamily="18" charset="0"/>
            </a:endParaRP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Niente è impossibile!!</a:t>
            </a:r>
            <a:endParaRPr lang="it-IT" altLang="it-IT" sz="6600" b="1" dirty="0">
              <a:solidFill>
                <a:schemeClr val="tx1"/>
              </a:solidFill>
              <a:effectLst>
                <a:glow rad="127000">
                  <a:schemeClr val="tx2"/>
                </a:glow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25191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0" y="0"/>
            <a:ext cx="9143999" cy="4681728"/>
          </a:xfrm>
          <a:noFill/>
        </p:spPr>
        <p:txBody>
          <a:bodyPr vert="horz" wrap="square" lIns="0" tIns="18395" rIns="0" bIns="0" numCol="1" anchor="ctr" anchorCtr="0" compatLnSpc="1">
            <a:prstTxWarp prst="textNoShape">
              <a:avLst/>
            </a:prstTxWarp>
          </a:bodyPr>
          <a:lstStyle/>
          <a:p>
            <a:pPr marL="0" indent="0" algn="ctr" defTabSz="449263" eaLnBrk="1" hangingPunct="1">
              <a:lnSpc>
                <a:spcPct val="100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0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Credo in Te, credo in Te</a:t>
            </a:r>
          </a:p>
          <a:p>
            <a:pPr marL="0" indent="0" algn="ctr" defTabSz="449263" eaLnBrk="1" hangingPunct="1">
              <a:lnSpc>
                <a:spcPct val="100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0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Credo in Te, credo in Te, </a:t>
            </a:r>
          </a:p>
          <a:p>
            <a:pPr marL="0" indent="0" algn="ctr" defTabSz="449263" eaLnBrk="1" hangingPunct="1">
              <a:lnSpc>
                <a:spcPct val="100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0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Gesù</a:t>
            </a:r>
            <a:r>
              <a:rPr lang="it-IT" altLang="it-IT" sz="44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 </a:t>
            </a:r>
            <a:r>
              <a:rPr lang="it-IT" altLang="it-IT" sz="32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(x4)</a:t>
            </a:r>
            <a:endParaRPr lang="it-IT" altLang="it-IT" sz="7200" b="1" dirty="0">
              <a:solidFill>
                <a:schemeClr val="tx1"/>
              </a:solidFill>
              <a:effectLst>
                <a:glow rad="127000">
                  <a:schemeClr val="tx2"/>
                </a:glow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309195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0" y="237744"/>
            <a:ext cx="9144000" cy="5285232"/>
          </a:xfrm>
          <a:noFill/>
        </p:spPr>
        <p:txBody>
          <a:bodyPr vert="horz" wrap="square" lIns="0" tIns="18395" rIns="0" bIns="0" numCol="1" anchor="ctr" anchorCtr="0" compatLnSpc="1">
            <a:prstTxWarp prst="textNoShape">
              <a:avLst/>
            </a:prstTxWarp>
          </a:bodyPr>
          <a:lstStyle/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endParaRPr lang="it-IT" altLang="it-IT" sz="4000" b="1" dirty="0">
              <a:solidFill>
                <a:schemeClr val="tx1"/>
              </a:solidFill>
              <a:effectLst>
                <a:glow rad="127000">
                  <a:schemeClr val="tx2"/>
                </a:glow>
              </a:effectLst>
              <a:latin typeface="Bookman Old Style" panose="02050604050505020204" pitchFamily="18" charset="0"/>
            </a:endParaRP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Con te posso ogni cosa</a:t>
            </a: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Tutto è possibile</a:t>
            </a: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E la  forza Tu mi dai</a:t>
            </a: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Niente è impossibile</a:t>
            </a: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endParaRPr lang="it-IT" altLang="it-IT" sz="3600" b="1" dirty="0">
              <a:solidFill>
                <a:srgbClr val="F8F8F8"/>
              </a:solidFill>
              <a:effectLst>
                <a:glow rad="127000">
                  <a:schemeClr val="tx2"/>
                </a:glow>
              </a:effectLst>
              <a:latin typeface="Bookman Old Style" panose="02050604050505020204" pitchFamily="18" charset="0"/>
            </a:endParaRP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endParaRPr lang="it-IT" altLang="it-IT" sz="3600" b="1" dirty="0">
              <a:solidFill>
                <a:srgbClr val="F8F8F8"/>
              </a:solidFill>
              <a:effectLst>
                <a:glow rad="127000">
                  <a:schemeClr val="tx2"/>
                </a:glow>
              </a:effectLst>
              <a:latin typeface="Bookman Old Style" panose="02050604050505020204" pitchFamily="18" charset="0"/>
            </a:endParaRP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3600" b="1" dirty="0">
                <a:solidFill>
                  <a:srgbClr val="F8F8F8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Per te gli occhi si aprono</a:t>
            </a: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3600" b="1" dirty="0">
                <a:solidFill>
                  <a:srgbClr val="F8F8F8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Le catene si rompono </a:t>
            </a: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3600" b="1" dirty="0">
                <a:solidFill>
                  <a:srgbClr val="F8F8F8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E io vivrò per fede </a:t>
            </a: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3600" b="1" dirty="0">
                <a:solidFill>
                  <a:srgbClr val="F8F8F8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Niente è impossibile</a:t>
            </a:r>
            <a:endParaRPr lang="it-IT" altLang="it-IT" sz="6000" b="1" dirty="0">
              <a:solidFill>
                <a:srgbClr val="F8F8F8"/>
              </a:solidFill>
              <a:effectLst>
                <a:glow rad="127000">
                  <a:schemeClr val="tx2"/>
                </a:glow>
              </a:effectLst>
              <a:latin typeface="Bookman Old Style" panose="02050604050505020204" pitchFamily="18" charset="0"/>
            </a:endParaRP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endParaRPr lang="it-IT" altLang="it-IT" sz="4000" b="1" i="1" dirty="0">
              <a:solidFill>
                <a:schemeClr val="tx1"/>
              </a:solidFill>
              <a:effectLst>
                <a:glow rad="304800">
                  <a:schemeClr val="tx2">
                    <a:alpha val="91000"/>
                  </a:schemeClr>
                </a:glow>
              </a:effectLst>
              <a:latin typeface="Bookman Old Style" panose="02050604050505020204" pitchFamily="18" charset="0"/>
            </a:endParaRP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1800" b="1" i="1" dirty="0">
                <a:solidFill>
                  <a:schemeClr val="tx1"/>
                </a:solidFill>
                <a:effectLst>
                  <a:glow rad="304800">
                    <a:schemeClr val="tx2">
                      <a:alpha val="91000"/>
                    </a:schemeClr>
                  </a:glow>
                </a:effectLst>
                <a:latin typeface="Bookman Old Style" panose="02050604050505020204" pitchFamily="18" charset="0"/>
              </a:rPr>
              <a:t>fine</a:t>
            </a:r>
          </a:p>
        </p:txBody>
      </p:sp>
    </p:spTree>
    <p:extLst>
      <p:ext uri="{BB962C8B-B14F-4D97-AF65-F5344CB8AC3E}">
        <p14:creationId xmlns:p14="http://schemas.microsoft.com/office/powerpoint/2010/main" val="45929200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Tema di Office">
  <a:themeElements>
    <a:clrScheme name="Tema di Office 16">
      <a:dk1>
        <a:srgbClr val="808080"/>
      </a:dk1>
      <a:lt1>
        <a:srgbClr val="F8F8F8"/>
      </a:lt1>
      <a:dk2>
        <a:srgbClr val="990000"/>
      </a:dk2>
      <a:lt2>
        <a:srgbClr val="000000"/>
      </a:lt2>
      <a:accent1>
        <a:srgbClr val="00CC99"/>
      </a:accent1>
      <a:accent2>
        <a:srgbClr val="3333CC"/>
      </a:accent2>
      <a:accent3>
        <a:srgbClr val="CAAAAA"/>
      </a:accent3>
      <a:accent4>
        <a:srgbClr val="D4D4D4"/>
      </a:accent4>
      <a:accent5>
        <a:srgbClr val="AAE2CA"/>
      </a:accent5>
      <a:accent6>
        <a:srgbClr val="2D2DB9"/>
      </a:accent6>
      <a:hlink>
        <a:srgbClr val="F8F8F8"/>
      </a:hlink>
      <a:folHlink>
        <a:srgbClr val="CC0000"/>
      </a:folHlink>
    </a:clrScheme>
    <a:fontScheme name="Tema di Office">
      <a:majorFont>
        <a:latin typeface="Arial"/>
        <a:ea typeface="Arial Unicode MS"/>
        <a:cs typeface="Arial"/>
      </a:majorFont>
      <a:minorFont>
        <a:latin typeface="Arial"/>
        <a:ea typeface="Arial Unicode MS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Tema di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i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9">
        <a:dk1>
          <a:srgbClr val="000000"/>
        </a:dk1>
        <a:lt1>
          <a:srgbClr val="00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A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0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1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0000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2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58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3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FF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4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CC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5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8F8F8"/>
        </a:hlink>
        <a:folHlink>
          <a:srgbClr val="CC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6">
        <a:dk1>
          <a:srgbClr val="808080"/>
        </a:dk1>
        <a:lt1>
          <a:srgbClr val="F8F8F8"/>
        </a:lt1>
        <a:dk2>
          <a:srgbClr val="990000"/>
        </a:dk2>
        <a:lt2>
          <a:srgbClr val="00000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D4D4D4"/>
        </a:accent4>
        <a:accent5>
          <a:srgbClr val="AAE2CA"/>
        </a:accent5>
        <a:accent6>
          <a:srgbClr val="2D2DB9"/>
        </a:accent6>
        <a:hlink>
          <a:srgbClr val="F8F8F8"/>
        </a:hlink>
        <a:folHlink>
          <a:srgbClr val="CC00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173</Words>
  <Application>Microsoft Office PowerPoint</Application>
  <PresentationFormat>Presentazione su schermo (4:3)</PresentationFormat>
  <Paragraphs>53</Paragraphs>
  <Slides>5</Slides>
  <Notes>5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6</vt:i4>
      </vt:variant>
      <vt:variant>
        <vt:lpstr>Tema</vt:lpstr>
      </vt:variant>
      <vt:variant>
        <vt:i4>2</vt:i4>
      </vt:variant>
      <vt:variant>
        <vt:lpstr>Titoli diapositive</vt:lpstr>
      </vt:variant>
      <vt:variant>
        <vt:i4>5</vt:i4>
      </vt:variant>
    </vt:vector>
  </HeadingPairs>
  <TitlesOfParts>
    <vt:vector size="13" baseType="lpstr">
      <vt:lpstr>Arial</vt:lpstr>
      <vt:lpstr>Arial Unicode MS</vt:lpstr>
      <vt:lpstr>Bookman Old Style</vt:lpstr>
      <vt:lpstr>Calibri</vt:lpstr>
      <vt:lpstr>Calibri Light</vt:lpstr>
      <vt:lpstr>Times New Roman</vt:lpstr>
      <vt:lpstr>Tema di Office</vt:lpstr>
      <vt:lpstr>1_Tema di Office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chiesa@ccbassisi.it</dc:creator>
  <cp:lastModifiedBy>MSofficepro2929</cp:lastModifiedBy>
  <cp:revision>6</cp:revision>
  <dcterms:created xsi:type="dcterms:W3CDTF">2016-12-31T14:59:40Z</dcterms:created>
  <dcterms:modified xsi:type="dcterms:W3CDTF">2018-10-11T08:23:28Z</dcterms:modified>
</cp:coreProperties>
</file>