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6BFBE-9F33-46C1-8F37-C860244CCB53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6ED599-2B65-4E36-8F40-46D41BB009D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141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C77302B-025F-436E-94DE-0350AA4949CD}" type="slidenum">
              <a:rPr lang="it-IT" altLang="it-IT">
                <a:solidFill>
                  <a:prstClr val="black"/>
                </a:solidFill>
                <a:cs typeface="Arial Unicode MS" pitchFamily="34" charset="-128"/>
              </a:rPr>
              <a:pPr eaLnBrk="1" hangingPunct="1">
                <a:spcBef>
                  <a:spcPct val="0"/>
                </a:spcBef>
              </a:pPr>
              <a:t>1</a:t>
            </a:fld>
            <a:endParaRPr lang="it-IT" altLang="it-IT">
              <a:solidFill>
                <a:prstClr val="black"/>
              </a:solidFill>
              <a:cs typeface="Arial Unicode MS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393700" eaLnBrk="0" hangingPunct="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393700" eaLnBrk="0" hangingPunct="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393700" eaLnBrk="0" hangingPunct="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393700" eaLnBrk="0" hangingPunct="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Times New Roman" pitchFamily="18" charset="0"/>
              <a:buNone/>
            </a:pPr>
            <a:fld id="{DF27DD68-EE56-482C-A490-B714C91B6EDF}" type="slidenum">
              <a:rPr lang="it-IT" altLang="it-IT" smtClean="0">
                <a:solidFill>
                  <a:srgbClr val="000000"/>
                </a:solidFill>
                <a:latin typeface="Times New Roman" pitchFamily="18" charset="0"/>
                <a:ea typeface="Arial Unicode MS" panose="020B0604020202020204" pitchFamily="34" charset="-128"/>
                <a:cs typeface="Arial Unicode MS" pitchFamily="34" charset="-128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Times New Roman" pitchFamily="18" charset="0"/>
                <a:buNone/>
              </a:pPr>
              <a:t>1</a:t>
            </a:fld>
            <a:endParaRPr lang="it-IT" altLang="it-IT">
              <a:solidFill>
                <a:srgbClr val="000000"/>
              </a:solidFill>
              <a:latin typeface="Times New Roman" pitchFamily="18" charset="0"/>
              <a:ea typeface="Arial Unicode MS" panose="020B0604020202020204" pitchFamily="34" charset="-128"/>
              <a:cs typeface="Arial Unicode MS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4738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76C34-38EE-4F0C-8821-A79D4044E9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0579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D346-6FE2-4D8F-A2F6-F5DFD6372C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643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C084E-F84D-4D2D-9AF0-34ECB7F892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0318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F275A-CDE9-47D6-9DA7-3AC32509EB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7921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8BE4D-AA62-4F88-B2ED-05FCBFF83B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2207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34C59-2F9B-46DA-8497-6D035310763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6413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F2F4-1B38-4A0B-A884-C0959E92DA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1363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852D5-2053-44DD-83FC-2432399D53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1010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DC3CA-DD70-4823-8D60-F8660C2615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1041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CB871-CC07-45C4-BDFF-C7DCCF81C2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1721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99D23-042A-4D37-BAC3-C6FE6E72FA6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4238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19C2D6-154F-4D27-B010-97E0125B6DD0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5891859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229200"/>
          </a:xfrm>
          <a:noFill/>
        </p:spPr>
        <p:txBody>
          <a:bodyPr tIns="19996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 dolce musica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dolce musica al mio cuor,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ascolti sempre il mio pregar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quando cado Tu sei lì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Dolcemente, mi rialzi su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2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454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3" y="260648"/>
            <a:ext cx="9144000" cy="3816424"/>
          </a:xfrm>
          <a:noFill/>
        </p:spPr>
        <p:txBody>
          <a:bodyPr tIns="25595"/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è così bello amare Te,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solo Tu non cambi mai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col tuo sangue hai lavato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peccato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era dentro me</a:t>
            </a:r>
            <a:endParaRPr lang="it-IT" altLang="it-IT" sz="4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998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2"/>
            <a:ext cx="9129886" cy="4176713"/>
          </a:xfrm>
          <a:noFill/>
        </p:spPr>
        <p:txBody>
          <a:bodyPr tIns="25595"/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lnSpc>
                <a:spcPct val="100000"/>
              </a:lnSpc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 ben presto tornerai,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tua chiesa rapirai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gran festa allor sarà, 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Sempre insieme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per l'eternità</a:t>
            </a: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spcAft>
                <a:spcPts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i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730454986"/>
      </p:ext>
    </p:extLst>
  </p:cSld>
  <p:clrMapOvr>
    <a:masterClrMapping/>
  </p:clrMapOvr>
</p:sld>
</file>

<file path=ppt/theme/theme1.xml><?xml version="1.0" encoding="utf-8"?>
<a:theme xmlns:a="http://schemas.openxmlformats.org/drawingml/2006/main" name="5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77</Words>
  <Application>Microsoft Office PowerPoint</Application>
  <PresentationFormat>Presentazione su schermo (4:3)</PresentationFormat>
  <Paragraphs>29</Paragraphs>
  <Slides>3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Times New Roman</vt:lpstr>
      <vt:lpstr>5_Tema di Office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8</cp:revision>
  <dcterms:created xsi:type="dcterms:W3CDTF">2016-04-19T12:02:53Z</dcterms:created>
  <dcterms:modified xsi:type="dcterms:W3CDTF">2019-09-19T14:05:19Z</dcterms:modified>
</cp:coreProperties>
</file>