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72" d="100"/>
          <a:sy n="72" d="100"/>
        </p:scale>
        <p:origin x="11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FD85C9FD-A970-46CA-B9DE-04947DB2C2D6}" type="datetimeFigureOut">
              <a:rPr lang="it-IT" smtClean="0"/>
              <a:t>27/01/2019</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2849129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D85C9FD-A970-46CA-B9DE-04947DB2C2D6}" type="datetimeFigureOut">
              <a:rPr lang="it-IT" smtClean="0"/>
              <a:t>27/01/2019</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735022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FD85C9FD-A970-46CA-B9DE-04947DB2C2D6}" type="datetimeFigureOut">
              <a:rPr lang="it-IT" smtClean="0"/>
              <a:t>27/01/2019</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2932582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FD85C9FD-A970-46CA-B9DE-04947DB2C2D6}" type="datetimeFigureOut">
              <a:rPr lang="it-IT" smtClean="0"/>
              <a:t>27/01/2019</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668471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629842" y="2505075"/>
            <a:ext cx="3868340"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4629150" y="2505075"/>
            <a:ext cx="3887391"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FD85C9FD-A970-46CA-B9DE-04947DB2C2D6}" type="datetimeFigureOut">
              <a:rPr lang="it-IT" smtClean="0"/>
              <a:t>27/01/2019</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3340518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FD85C9FD-A970-46CA-B9DE-04947DB2C2D6}" type="datetimeFigureOut">
              <a:rPr lang="it-IT" smtClean="0"/>
              <a:t>27/01/2019</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4038423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85C9FD-A970-46CA-B9DE-04947DB2C2D6}" type="datetimeFigureOut">
              <a:rPr lang="it-IT" smtClean="0"/>
              <a:t>27/01/2019</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2465201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FD85C9FD-A970-46CA-B9DE-04947DB2C2D6}" type="datetimeFigureOut">
              <a:rPr lang="it-IT" smtClean="0"/>
              <a:t>27/01/2019</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2023327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FD85C9FD-A970-46CA-B9DE-04947DB2C2D6}" type="datetimeFigureOut">
              <a:rPr lang="it-IT" smtClean="0"/>
              <a:t>27/01/2019</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1965917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D85C9FD-A970-46CA-B9DE-04947DB2C2D6}" type="datetimeFigureOut">
              <a:rPr lang="it-IT" smtClean="0"/>
              <a:t>27/01/2019</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1445210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D85C9FD-A970-46CA-B9DE-04947DB2C2D6}" type="datetimeFigureOut">
              <a:rPr lang="it-IT" smtClean="0"/>
              <a:t>27/01/2019</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9CAD82-1A6E-4F59-9AD5-01EF62111F67}" type="slidenum">
              <a:rPr lang="it-IT" smtClean="0"/>
              <a:t>‹N›</a:t>
            </a:fld>
            <a:endParaRPr lang="it-IT"/>
          </a:p>
        </p:txBody>
      </p:sp>
    </p:spTree>
    <p:extLst>
      <p:ext uri="{BB962C8B-B14F-4D97-AF65-F5344CB8AC3E}">
        <p14:creationId xmlns:p14="http://schemas.microsoft.com/office/powerpoint/2010/main" val="2121719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85C9FD-A970-46CA-B9DE-04947DB2C2D6}" type="datetimeFigureOut">
              <a:rPr lang="it-IT" smtClean="0"/>
              <a:t>27/01/2019</a:t>
            </a:fld>
            <a:endParaRPr lang="it-IT"/>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9CAD82-1A6E-4F59-9AD5-01EF62111F67}" type="slidenum">
              <a:rPr lang="it-IT" smtClean="0"/>
              <a:t>‹N›</a:t>
            </a:fld>
            <a:endParaRPr lang="it-IT"/>
          </a:p>
        </p:txBody>
      </p:sp>
    </p:spTree>
    <p:extLst>
      <p:ext uri="{BB962C8B-B14F-4D97-AF65-F5344CB8AC3E}">
        <p14:creationId xmlns:p14="http://schemas.microsoft.com/office/powerpoint/2010/main" val="19399289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A0FFF62-9116-4724-9A14-1CA4E756D8D8}"/>
              </a:ext>
            </a:extLst>
          </p:cNvPr>
          <p:cNvSpPr>
            <a:spLocks noGrp="1"/>
          </p:cNvSpPr>
          <p:nvPr>
            <p:ph type="ctrTitle"/>
          </p:nvPr>
        </p:nvSpPr>
        <p:spPr>
          <a:xfrm>
            <a:off x="0" y="1346660"/>
            <a:ext cx="9144000" cy="4792143"/>
          </a:xfrm>
        </p:spPr>
        <p:txBody>
          <a:bodyPr>
            <a:normAutofit fontScale="90000"/>
          </a:bodyPr>
          <a:lstStyle/>
          <a:p>
            <a:r>
              <a:rPr lang="it-IT" sz="1800" b="1" dirty="0">
                <a:solidFill>
                  <a:schemeClr val="bg1"/>
                </a:solidFill>
                <a:latin typeface="Arial Black" panose="020B0A04020102020204" pitchFamily="34" charset="0"/>
              </a:rPr>
              <a:t>Non c’è Dio grande come Te</a:t>
            </a:r>
            <a:br>
              <a:rPr lang="it-IT" dirty="0"/>
            </a:br>
            <a:br>
              <a:rPr lang="it-IT" dirty="0"/>
            </a:br>
            <a:r>
              <a:rPr lang="it-IT" sz="4000" b="1" dirty="0">
                <a:solidFill>
                  <a:schemeClr val="bg1"/>
                </a:solidFill>
                <a:effectLst>
                  <a:glow rad="127000">
                    <a:schemeClr val="tx1"/>
                  </a:glow>
                </a:effectLst>
                <a:latin typeface="Bookman Old Style" panose="02050604050505020204" pitchFamily="18" charset="0"/>
              </a:rPr>
              <a:t>Non c’è Dio grande come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 non c’è, no non c’è</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Dio grande come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 non c’è, no non c’è</a:t>
            </a:r>
            <a:br>
              <a:rPr lang="it-IT" sz="4000" b="1" dirty="0">
                <a:solidFill>
                  <a:schemeClr val="bg1"/>
                </a:solidFill>
                <a:effectLst>
                  <a:glow rad="127000">
                    <a:schemeClr val="tx1"/>
                  </a:glow>
                </a:effectLst>
                <a:latin typeface="Bookman Old Style" panose="02050604050505020204" pitchFamily="18" charset="0"/>
              </a:rPr>
            </a:b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chi può fare le cose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come quelle che fai Tu</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chi può fare le cose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come quelle che fai Tu</a:t>
            </a:r>
            <a:br>
              <a:rPr lang="it-IT" sz="4400" dirty="0"/>
            </a:br>
            <a:endParaRPr lang="it-IT" sz="4000" dirty="0"/>
          </a:p>
        </p:txBody>
      </p:sp>
    </p:spTree>
    <p:extLst>
      <p:ext uri="{BB962C8B-B14F-4D97-AF65-F5344CB8AC3E}">
        <p14:creationId xmlns:p14="http://schemas.microsoft.com/office/powerpoint/2010/main" val="2790301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A0FFF62-9116-4724-9A14-1CA4E756D8D8}"/>
              </a:ext>
            </a:extLst>
          </p:cNvPr>
          <p:cNvSpPr>
            <a:spLocks noGrp="1"/>
          </p:cNvSpPr>
          <p:nvPr>
            <p:ph type="ctrTitle"/>
          </p:nvPr>
        </p:nvSpPr>
        <p:spPr>
          <a:xfrm>
            <a:off x="0" y="166255"/>
            <a:ext cx="9144000" cy="5403271"/>
          </a:xfrm>
        </p:spPr>
        <p:txBody>
          <a:bodyPr>
            <a:normAutofit/>
          </a:bodyPr>
          <a:lstStyle/>
          <a:p>
            <a:r>
              <a:rPr lang="it-IT" sz="4000" b="1" dirty="0">
                <a:solidFill>
                  <a:schemeClr val="bg1"/>
                </a:solidFill>
                <a:effectLst>
                  <a:glow rad="127000">
                    <a:schemeClr val="tx1"/>
                  </a:glow>
                </a:effectLst>
                <a:latin typeface="Bookman Old Style" panose="02050604050505020204" pitchFamily="18" charset="0"/>
              </a:rPr>
              <a:t>Non per potenza,</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neppur per spada,</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ma pel Tuo Santo Spirito (bis)</a:t>
            </a:r>
            <a:br>
              <a:rPr lang="it-IT" sz="4000" b="1" dirty="0">
                <a:solidFill>
                  <a:schemeClr val="bg1"/>
                </a:solidFill>
                <a:effectLst>
                  <a:glow rad="127000">
                    <a:schemeClr val="tx1"/>
                  </a:glow>
                </a:effectLst>
                <a:latin typeface="Bookman Old Style" panose="02050604050505020204" pitchFamily="18" charset="0"/>
              </a:rPr>
            </a:b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quei monti si muoveranno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quei monti si muoveranno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quei monti si muoveranno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pel Tuo Santo Spirito</a:t>
            </a:r>
            <a:br>
              <a:rPr lang="it-IT" sz="4000" dirty="0">
                <a:latin typeface="Bookman Old Style" panose="02050604050505020204" pitchFamily="18" charset="0"/>
              </a:rPr>
            </a:br>
            <a:endParaRPr lang="it-IT" sz="4000" dirty="0">
              <a:latin typeface="Bookman Old Style" panose="02050604050505020204" pitchFamily="18" charset="0"/>
            </a:endParaRPr>
          </a:p>
        </p:txBody>
      </p:sp>
    </p:spTree>
    <p:extLst>
      <p:ext uri="{BB962C8B-B14F-4D97-AF65-F5344CB8AC3E}">
        <p14:creationId xmlns:p14="http://schemas.microsoft.com/office/powerpoint/2010/main" val="1140262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A0FFF62-9116-4724-9A14-1CA4E756D8D8}"/>
              </a:ext>
            </a:extLst>
          </p:cNvPr>
          <p:cNvSpPr>
            <a:spLocks noGrp="1"/>
          </p:cNvSpPr>
          <p:nvPr>
            <p:ph type="ctrTitle"/>
          </p:nvPr>
        </p:nvSpPr>
        <p:spPr>
          <a:xfrm>
            <a:off x="0" y="835573"/>
            <a:ext cx="9144000" cy="5186854"/>
          </a:xfrm>
        </p:spPr>
        <p:txBody>
          <a:bodyPr>
            <a:normAutofit fontScale="90000"/>
          </a:bodyPr>
          <a:lstStyle/>
          <a:p>
            <a:br>
              <a:rPr lang="it-IT" dirty="0"/>
            </a:br>
            <a:br>
              <a:rPr lang="it-IT" dirty="0"/>
            </a:br>
            <a:r>
              <a:rPr lang="it-IT" sz="4000" b="1" dirty="0">
                <a:solidFill>
                  <a:schemeClr val="bg1"/>
                </a:solidFill>
                <a:effectLst>
                  <a:glow rad="127000">
                    <a:schemeClr val="tx1"/>
                  </a:glow>
                </a:effectLst>
                <a:latin typeface="Bookman Old Style" panose="02050604050505020204" pitchFamily="18" charset="0"/>
              </a:rPr>
              <a:t>Non c’è Dio grande come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 non c’è, no non c’è</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Dio grande come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 non c’è, no non c’è</a:t>
            </a:r>
            <a:br>
              <a:rPr lang="it-IT" sz="4000" b="1" dirty="0">
                <a:solidFill>
                  <a:schemeClr val="bg1"/>
                </a:solidFill>
                <a:effectLst>
                  <a:glow rad="127000">
                    <a:schemeClr val="tx1"/>
                  </a:glow>
                </a:effectLst>
                <a:latin typeface="Bookman Old Style" panose="02050604050505020204" pitchFamily="18" charset="0"/>
              </a:rPr>
            </a:b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chi può fare le cose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come quelle che fai Tu</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chi può fare le cose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come quelle che fai Tu</a:t>
            </a:r>
            <a:br>
              <a:rPr lang="it-IT" sz="4000" dirty="0"/>
            </a:br>
            <a:endParaRPr lang="it-IT" sz="4000" dirty="0"/>
          </a:p>
        </p:txBody>
      </p:sp>
    </p:spTree>
    <p:extLst>
      <p:ext uri="{BB962C8B-B14F-4D97-AF65-F5344CB8AC3E}">
        <p14:creationId xmlns:p14="http://schemas.microsoft.com/office/powerpoint/2010/main" val="3712277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A0FFF62-9116-4724-9A14-1CA4E756D8D8}"/>
              </a:ext>
            </a:extLst>
          </p:cNvPr>
          <p:cNvSpPr>
            <a:spLocks noGrp="1"/>
          </p:cNvSpPr>
          <p:nvPr>
            <p:ph type="ctrTitle"/>
          </p:nvPr>
        </p:nvSpPr>
        <p:spPr>
          <a:xfrm>
            <a:off x="0" y="166255"/>
            <a:ext cx="9144000" cy="6517177"/>
          </a:xfrm>
        </p:spPr>
        <p:txBody>
          <a:bodyPr>
            <a:normAutofit/>
          </a:bodyPr>
          <a:lstStyle/>
          <a:p>
            <a:r>
              <a:rPr lang="it-IT" sz="4000" b="1" dirty="0">
                <a:solidFill>
                  <a:schemeClr val="bg1"/>
                </a:solidFill>
                <a:effectLst>
                  <a:glow rad="127000">
                    <a:schemeClr val="tx1"/>
                  </a:glow>
                </a:effectLst>
                <a:latin typeface="Bookman Old Style" panose="02050604050505020204" pitchFamily="18" charset="0"/>
              </a:rPr>
              <a:t>Non per potenza,</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neppur per spada,</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ma pel Tuo </a:t>
            </a:r>
            <a:r>
              <a:rPr lang="it-IT" sz="4000" b="1">
                <a:solidFill>
                  <a:schemeClr val="bg1"/>
                </a:solidFill>
                <a:effectLst>
                  <a:glow rad="127000">
                    <a:schemeClr val="tx1"/>
                  </a:glow>
                </a:effectLst>
                <a:latin typeface="Bookman Old Style" panose="02050604050505020204" pitchFamily="18" charset="0"/>
              </a:rPr>
              <a:t>Santo Spirito</a:t>
            </a:r>
            <a:br>
              <a:rPr lang="it-IT" sz="4000" b="1" dirty="0">
                <a:solidFill>
                  <a:schemeClr val="bg1"/>
                </a:solidFill>
                <a:effectLst>
                  <a:glow rad="127000">
                    <a:schemeClr val="tx1"/>
                  </a:glow>
                </a:effectLst>
                <a:latin typeface="Bookman Old Style" panose="02050604050505020204" pitchFamily="18" charset="0"/>
              </a:rPr>
            </a:b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quei monti si muoveranno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quei monti si muoveranno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quei monti si muoveranno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pel Tuo Santo Spirito</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2400" b="1" dirty="0">
                <a:solidFill>
                  <a:schemeClr val="bg1"/>
                </a:solidFill>
                <a:effectLst>
                  <a:glow rad="127000">
                    <a:schemeClr val="tx1"/>
                  </a:glow>
                </a:effectLst>
                <a:latin typeface="Bookman Old Style" panose="02050604050505020204" pitchFamily="18" charset="0"/>
              </a:rPr>
              <a:t>fine</a:t>
            </a:r>
            <a:br>
              <a:rPr lang="it-IT" sz="3600" dirty="0">
                <a:latin typeface="Bookman Old Style" panose="02050604050505020204" pitchFamily="18" charset="0"/>
              </a:rPr>
            </a:br>
            <a:endParaRPr lang="it-IT" sz="3600" dirty="0">
              <a:latin typeface="Bookman Old Style" panose="02050604050505020204" pitchFamily="18" charset="0"/>
            </a:endParaRPr>
          </a:p>
        </p:txBody>
      </p:sp>
    </p:spTree>
    <p:extLst>
      <p:ext uri="{BB962C8B-B14F-4D97-AF65-F5344CB8AC3E}">
        <p14:creationId xmlns:p14="http://schemas.microsoft.com/office/powerpoint/2010/main" val="3474058914"/>
      </p:ext>
    </p:extLst>
  </p:cSld>
  <p:clrMapOvr>
    <a:masterClrMapping/>
  </p:clrMapOvr>
</p:sld>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TotalTime>
  <Words>14</Words>
  <Application>Microsoft Office PowerPoint</Application>
  <PresentationFormat>Presentazione su schermo (4:3)</PresentationFormat>
  <Paragraphs>4</Paragraphs>
  <Slides>4</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4</vt:i4>
      </vt:variant>
    </vt:vector>
  </HeadingPairs>
  <TitlesOfParts>
    <vt:vector size="10" baseType="lpstr">
      <vt:lpstr>Arial</vt:lpstr>
      <vt:lpstr>Arial Black</vt:lpstr>
      <vt:lpstr>Bookman Old Style</vt:lpstr>
      <vt:lpstr>Calibri</vt:lpstr>
      <vt:lpstr>Calibri Light</vt:lpstr>
      <vt:lpstr>Tema di Office</vt:lpstr>
      <vt:lpstr>Non c’è Dio grande come Te  Non c’è Dio grande come Te, no non c’è, no non c’è Non c’è Dio grande come Te, no non c’è, no non c’è  Non c’è chi può fare le cose come quelle che fai Tu Non c’è chi può fare le cose come quelle che fai Tu </vt:lpstr>
      <vt:lpstr>Non per potenza, neppur per spada, ma pel Tuo Santo Spirito (bis)  E quei monti si muoveranno E quei monti si muoveranno E quei monti si muoveranno pel Tuo Santo Spirito </vt:lpstr>
      <vt:lpstr>  Non c’è Dio grande come Te, no non c’è, no non c’è Non c’è Dio grande come Te, no non c’è, no non c’è  Non c’è chi può fare le cose come quelle che fai Tu Non c’è chi può fare le cose come quelle che fai Tu </vt:lpstr>
      <vt:lpstr>Non per potenza, neppur per spada, ma pel Tuo Santo Spirito  E quei monti si muoveranno E quei monti si muoveranno E quei monti si muoveranno pel Tuo Santo Spirito   fine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 c’è Dio grande come Te  Non c’è Dio grande come Te, no non c’è, no non c’è (X2) Non c’è Dio grande come Te, no non c’è, no non c’è (X2)  Non c’è chi può fare le cose come quelle che fai Tu Non c’è chi può fare le cose come quelle che fai Tu </dc:title>
  <dc:creator>chiesa</dc:creator>
  <cp:lastModifiedBy>teresa intagliatore</cp:lastModifiedBy>
  <cp:revision>4</cp:revision>
  <dcterms:created xsi:type="dcterms:W3CDTF">2018-04-12T14:50:56Z</dcterms:created>
  <dcterms:modified xsi:type="dcterms:W3CDTF">2019-01-27T14:56:15Z</dcterms:modified>
</cp:coreProperties>
</file>