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61" r:id="rId4"/>
    <p:sldId id="260" r:id="rId5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6" d="100"/>
          <a:sy n="66" d="100"/>
        </p:scale>
        <p:origin x="65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4067C45-DC14-4377-A6E2-0D600884125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7161918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B44866D-DEF4-4A05-BB34-0963467593B6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6937624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362957E-A72B-43FA-863E-539808DA54B9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3411586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85ACFB3-7994-4819-9260-86752E250A20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8046123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A77B220-7AF2-42F7-B963-5100053B4E6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4997036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B98838D-894C-4B6C-975A-EA08488872D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1801331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BD7212F-E683-4842-A03B-7AE8C986052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8398997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D5937ED-AA05-4D7C-A954-4CB4362642C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83481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2CEA776-742A-44B0-877D-7165F6F6B8C5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9468167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3F13732-7D0E-481C-8325-C20C09B0D776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936490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C70A9B-E53F-441C-B283-973086E6793F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5667602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E5EC911-B964-4DBF-A755-A287C9272AD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9341288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5"/>
          <p:cNvSpPr txBox="1">
            <a:spLocks noChangeArrowheads="1"/>
          </p:cNvSpPr>
          <p:nvPr/>
        </p:nvSpPr>
        <p:spPr bwMode="auto">
          <a:xfrm>
            <a:off x="0" y="0"/>
            <a:ext cx="9144000" cy="570925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it-IT" altLang="it-IT" sz="1800" b="1" i="1" dirty="0">
                <a:solidFill>
                  <a:schemeClr val="bg1"/>
                </a:solidFill>
                <a:latin typeface="Bookman Old Style" panose="02050604050505020204" pitchFamily="18" charset="0"/>
              </a:rPr>
              <a:t>Sei il mio popolo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it-IT" altLang="it-IT" sz="1800" b="1" i="1" dirty="0">
              <a:solidFill>
                <a:srgbClr val="000000"/>
              </a:solidFill>
              <a:latin typeface="Bookman Old Style" panose="02050604050505020204" pitchFamily="18" charset="0"/>
            </a:endParaRPr>
          </a:p>
          <a:p>
            <a:pPr algn="ctr" eaLnBrk="1" fontAlgn="base" hangingPunct="1">
              <a:spcAft>
                <a:spcPct val="0"/>
              </a:spcAft>
              <a:defRPr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Se il mio popolo</a:t>
            </a:r>
          </a:p>
          <a:p>
            <a:pPr algn="ctr" eaLnBrk="1" fontAlgn="base" hangingPunct="1">
              <a:spcAft>
                <a:spcPct val="0"/>
              </a:spcAft>
              <a:defRPr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sul quale è invocato</a:t>
            </a:r>
          </a:p>
          <a:p>
            <a:pPr algn="ctr" eaLnBrk="1" fontAlgn="base" hangingPunct="1">
              <a:spcAft>
                <a:spcPct val="0"/>
              </a:spcAft>
              <a:defRPr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il mio nome</a:t>
            </a:r>
          </a:p>
          <a:p>
            <a:pPr algn="ctr" eaLnBrk="1" fontAlgn="base" hangingPunct="1">
              <a:spcAft>
                <a:spcPct val="0"/>
              </a:spcAft>
              <a:defRPr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si umilia, prega</a:t>
            </a:r>
          </a:p>
          <a:p>
            <a:pPr algn="ctr" eaLnBrk="1" fontAlgn="base" hangingPunct="1">
              <a:spcAft>
                <a:spcPct val="0"/>
              </a:spcAft>
              <a:defRPr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e cerca la mia faccia</a:t>
            </a:r>
          </a:p>
          <a:p>
            <a:pPr algn="ctr" eaLnBrk="1" fontAlgn="base" hangingPunct="1">
              <a:spcAft>
                <a:spcPct val="0"/>
              </a:spcAft>
              <a:defRPr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e torna indietro</a:t>
            </a:r>
          </a:p>
          <a:p>
            <a:pPr algn="ctr" eaLnBrk="1" fontAlgn="base" hangingPunct="1">
              <a:spcAft>
                <a:spcPct val="0"/>
              </a:spcAft>
              <a:defRPr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dalle sue vie malvagie, </a:t>
            </a:r>
          </a:p>
          <a:p>
            <a:pPr algn="ctr" eaLnBrk="1" fontAlgn="base" hangingPunct="1">
              <a:spcAft>
                <a:spcPct val="0"/>
              </a:spcAft>
              <a:defRPr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dalle sue vie malvagie</a:t>
            </a:r>
          </a:p>
        </p:txBody>
      </p:sp>
    </p:spTree>
    <p:extLst>
      <p:ext uri="{BB962C8B-B14F-4D97-AF65-F5344CB8AC3E}">
        <p14:creationId xmlns:p14="http://schemas.microsoft.com/office/powerpoint/2010/main" val="41650116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3"/>
          <p:cNvSpPr txBox="1">
            <a:spLocks noChangeArrowheads="1"/>
          </p:cNvSpPr>
          <p:nvPr/>
        </p:nvSpPr>
        <p:spPr bwMode="auto">
          <a:xfrm>
            <a:off x="0" y="659979"/>
            <a:ext cx="9144000" cy="280076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fontAlgn="base" hangingPunct="1"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Io ascolterò dal cielo</a:t>
            </a:r>
          </a:p>
          <a:p>
            <a:pPr algn="ctr" eaLnBrk="1" fontAlgn="base" hangingPunct="1"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e perdonerò il suo peccato</a:t>
            </a:r>
          </a:p>
          <a:p>
            <a:pPr algn="ctr" eaLnBrk="1" fontAlgn="base" hangingPunct="1"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e guarirò le sue ferite, </a:t>
            </a:r>
          </a:p>
          <a:p>
            <a:pPr algn="ctr" eaLnBrk="1" fontAlgn="base" hangingPunct="1"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io lo farò, io lo farò</a:t>
            </a:r>
          </a:p>
        </p:txBody>
      </p:sp>
    </p:spTree>
    <p:extLst>
      <p:ext uri="{BB962C8B-B14F-4D97-AF65-F5344CB8AC3E}">
        <p14:creationId xmlns:p14="http://schemas.microsoft.com/office/powerpoint/2010/main" val="514719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5"/>
          <p:cNvSpPr txBox="1">
            <a:spLocks noChangeArrowheads="1"/>
          </p:cNvSpPr>
          <p:nvPr/>
        </p:nvSpPr>
        <p:spPr bwMode="auto">
          <a:xfrm>
            <a:off x="0" y="0"/>
            <a:ext cx="9144000" cy="529375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1800" b="1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ookman Old Style" panose="02050604050505020204" pitchFamily="18" charset="0"/>
              <a:ea typeface="+mn-ea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+mn-ea"/>
                <a:cs typeface="+mn-cs"/>
              </a:rPr>
              <a:t>Se </a:t>
            </a: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+mn-ea"/>
                <a:cs typeface="+mn-cs"/>
              </a:rPr>
              <a:t>il mio popolo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+mn-ea"/>
                <a:cs typeface="+mn-cs"/>
              </a:rPr>
              <a:t>sul quale è invocato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+mn-ea"/>
                <a:cs typeface="+mn-cs"/>
              </a:rPr>
              <a:t>il mio nome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+mn-ea"/>
                <a:cs typeface="+mn-cs"/>
              </a:rPr>
              <a:t>si umilia, prega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+mn-ea"/>
                <a:cs typeface="+mn-cs"/>
              </a:rPr>
              <a:t>e cerca la mia faccia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+mn-ea"/>
                <a:cs typeface="+mn-cs"/>
              </a:rPr>
              <a:t>e torna indietro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+mn-ea"/>
                <a:cs typeface="+mn-cs"/>
              </a:rPr>
              <a:t>dalle sue vie malvagie,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+mn-ea"/>
                <a:cs typeface="+mn-cs"/>
              </a:rPr>
              <a:t>dalle sue vie malvagie</a:t>
            </a:r>
          </a:p>
        </p:txBody>
      </p:sp>
    </p:spTree>
    <p:extLst>
      <p:ext uri="{BB962C8B-B14F-4D97-AF65-F5344CB8AC3E}">
        <p14:creationId xmlns:p14="http://schemas.microsoft.com/office/powerpoint/2010/main" val="39624201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3"/>
          <p:cNvSpPr txBox="1">
            <a:spLocks noChangeArrowheads="1"/>
          </p:cNvSpPr>
          <p:nvPr/>
        </p:nvSpPr>
        <p:spPr bwMode="auto">
          <a:xfrm>
            <a:off x="0" y="695147"/>
            <a:ext cx="9144000" cy="403187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fontAlgn="base" hangingPunct="1"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Io ascolterò dal cielo</a:t>
            </a:r>
          </a:p>
          <a:p>
            <a:pPr algn="ctr" eaLnBrk="1" fontAlgn="base" hangingPunct="1"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e perdonerò il suo peccato</a:t>
            </a:r>
          </a:p>
          <a:p>
            <a:pPr algn="ctr" eaLnBrk="1" fontAlgn="base" hangingPunct="1"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e guarirò le sue ferite, </a:t>
            </a:r>
          </a:p>
          <a:p>
            <a:pPr algn="ctr" eaLnBrk="1" fontAlgn="base" hangingPunct="1"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io lo farò, io lo farò</a:t>
            </a:r>
          </a:p>
          <a:p>
            <a:pPr algn="ctr" eaLnBrk="1" fontAlgn="base" hangingPunct="1">
              <a:spcAft>
                <a:spcPct val="0"/>
              </a:spcAft>
              <a:defRPr/>
            </a:pPr>
            <a:endParaRPr lang="it-IT" altLang="it-IT" sz="44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algn="ctr" eaLnBrk="1" fontAlgn="base" hangingPunct="1">
              <a:spcAft>
                <a:spcPct val="0"/>
              </a:spcAft>
              <a:defRPr/>
            </a:pPr>
            <a:r>
              <a:rPr lang="it-IT" altLang="it-IT" sz="32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fine</a:t>
            </a:r>
          </a:p>
        </p:txBody>
      </p:sp>
    </p:spTree>
    <p:extLst>
      <p:ext uri="{BB962C8B-B14F-4D97-AF65-F5344CB8AC3E}">
        <p14:creationId xmlns:p14="http://schemas.microsoft.com/office/powerpoint/2010/main" val="1987411329"/>
      </p:ext>
    </p:extLst>
  </p:cSld>
  <p:clrMapOvr>
    <a:masterClrMapping/>
  </p:clrMapOvr>
</p:sld>
</file>

<file path=ppt/theme/theme1.xml><?xml version="1.0" encoding="utf-8"?>
<a:theme xmlns:a="http://schemas.openxmlformats.org/drawingml/2006/main" name="3_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ruttura predefinita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113</Words>
  <Application>Microsoft Office PowerPoint</Application>
  <PresentationFormat>Presentazione su schermo (4:3)</PresentationFormat>
  <Paragraphs>29</Paragraphs>
  <Slides>4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2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4</vt:i4>
      </vt:variant>
    </vt:vector>
  </HeadingPairs>
  <TitlesOfParts>
    <vt:vector size="7" baseType="lpstr">
      <vt:lpstr>Bookman Old Style</vt:lpstr>
      <vt:lpstr>Times New Roman</vt:lpstr>
      <vt:lpstr>3_Struttura predefinita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terry</dc:creator>
  <cp:lastModifiedBy>chiesa</cp:lastModifiedBy>
  <cp:revision>4</cp:revision>
  <dcterms:created xsi:type="dcterms:W3CDTF">2017-01-29T12:19:41Z</dcterms:created>
  <dcterms:modified xsi:type="dcterms:W3CDTF">2018-03-01T15:47:41Z</dcterms:modified>
</cp:coreProperties>
</file>