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BF03-476F-4A4A-9F68-2ED09E7C8C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63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5925-FEEF-44BE-994D-EC33E20061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760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8E789-6353-4085-AA98-0B3B29C1C3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784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FA606-9E71-463D-91FD-6FFA4EFA6C8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13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CEBBA-0475-4C88-81D7-4E30D76B27C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33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84A68-7F44-4AFC-BDFF-E08D57FF363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159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32167-A104-4374-B9DA-E53AD02C988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39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66D6-26D7-471C-94AD-65C519280F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772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D701-F5C3-4915-8501-9C3697D5323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8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55E2C-C841-43DC-9766-ABE8196DAB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847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437DD-2C2A-430D-A3B1-0F29207EC7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537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57CA8B-B1A6-4007-83DC-491C06617C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5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374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165304"/>
          </a:xfrm>
        </p:spPr>
        <p:txBody>
          <a:bodyPr>
            <a:normAutofit/>
          </a:bodyPr>
          <a:lstStyle/>
          <a:p>
            <a:r>
              <a:rPr lang="it-IT" sz="2000" dirty="0">
                <a:solidFill>
                  <a:schemeClr val="bg1"/>
                </a:solidFill>
                <a:effectLst>
                  <a:glow rad="190500">
                    <a:schemeClr val="tx1"/>
                  </a:glow>
                </a:effectLst>
                <a:latin typeface="Bookman Old Style" panose="02050604050505020204" pitchFamily="18" charset="0"/>
              </a:rPr>
              <a:t>Grazie per la croce</a:t>
            </a:r>
          </a:p>
          <a:p>
            <a:endParaRPr lang="it-IT" sz="2800" dirty="0">
              <a:effectLst>
                <a:glow rad="190500">
                  <a:schemeClr val="bg1"/>
                </a:glow>
              </a:effectLst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per la Croce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per il prezzo che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pagato al posto mio,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grande amor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Grazia mi donò</a:t>
            </a: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169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5229200"/>
          </a:xfrm>
        </p:spPr>
        <p:txBody>
          <a:bodyPr>
            <a:normAutofit/>
          </a:bodyPr>
          <a:lstStyle/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Inchiodaron</a:t>
            </a: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le sue mani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amor soffrì per me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suo sangue mi lavò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Adesso so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Gesù mi perdonò</a:t>
            </a:r>
          </a:p>
        </p:txBody>
      </p:sp>
    </p:spTree>
    <p:extLst>
      <p:ext uri="{BB962C8B-B14F-4D97-AF65-F5344CB8AC3E}">
        <p14:creationId xmlns:p14="http://schemas.microsoft.com/office/powerpoint/2010/main" val="3784070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45996"/>
          </a:xfrm>
        </p:spPr>
        <p:txBody>
          <a:bodyPr>
            <a:normAutofit lnSpcReduction="10000"/>
          </a:bodyPr>
          <a:lstStyle/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è l’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Agnel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siede sul suo tron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gloria una corona </a:t>
            </a: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ha,</a:t>
            </a:r>
          </a:p>
          <a:p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regna 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vittoria </a:t>
            </a:r>
          </a:p>
          <a:p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Innalziam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Gesù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figliuol di Dio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Colui che crocifisso fu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Degno è l’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Agnel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sz="2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x2</a:t>
            </a:r>
          </a:p>
          <a:p>
            <a:endParaRPr lang="it-IT" sz="2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287073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76</Words>
  <Application>Microsoft Office PowerPoint</Application>
  <PresentationFormat>Presentazione su schermo (4:3)</PresentationFormat>
  <Paragraphs>24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6" baseType="lpstr">
      <vt:lpstr>Arial</vt:lpstr>
      <vt:lpstr>Bookman Old Style</vt:lpstr>
      <vt:lpstr>7_Struttura predefinita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2016-04-19T12:20:43Z</dcterms:created>
  <dcterms:modified xsi:type="dcterms:W3CDTF">2019-09-19T14:03:30Z</dcterms:modified>
</cp:coreProperties>
</file>