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45" d="100"/>
          <a:sy n="45" d="100"/>
        </p:scale>
        <p:origin x="9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957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9008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8040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0275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819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0185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9078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001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5580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9199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9388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21D2B-9377-4CCA-903F-AD0EED8F6CAC}" type="datetimeFigureOut">
              <a:rPr lang="it-IT" smtClean="0"/>
              <a:t>26/09/2018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37998-EC0B-4C92-9CF1-A3998DCA6B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082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46D3298-C843-4028-870B-33C3E38AC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82138"/>
            <a:ext cx="9144000" cy="5951913"/>
          </a:xfrm>
        </p:spPr>
        <p:txBody>
          <a:bodyPr>
            <a:normAutofit fontScale="90000"/>
          </a:bodyPr>
          <a:lstStyle/>
          <a:p>
            <a:r>
              <a:rPr lang="it-IT" sz="2000" b="1" dirty="0">
                <a:solidFill>
                  <a:schemeClr val="bg1"/>
                </a:solidFill>
              </a:rPr>
              <a:t>TI AMO O DIO</a:t>
            </a:r>
            <a:br>
              <a:rPr lang="it-IT" dirty="0"/>
            </a:br>
            <a:br>
              <a:rPr lang="it-IT" dirty="0"/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amo o Dio, e alzo la mia voce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adorarti e rallegrarmi in Te Signor!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Gioisci o Re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ciò che sentirai,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sia un dolce,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dolce suono per Te </a:t>
            </a:r>
            <a: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  <a:br>
              <a:rPr lang="it-IT" sz="2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3299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4</Words>
  <Application>Microsoft Office PowerPoint</Application>
  <PresentationFormat>Presentazione su schermo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Tema di Office</vt:lpstr>
      <vt:lpstr>TI AMO O DIO  Ti amo o Dio, e alzo la mia voce Per adorarti e rallegrarmi in Te Signor!   Gioisci o Re in ciò che sentirai, che sia un dolce, dolce suono per Te (x2)  fine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 AMO O DIO  Ti amo o Dio, e alzo la mia voce Per adorarti e rallegrarmi in Te Signor!   Gioisci o Re in ciò che sentirai,      E fa che sia un dolce, dolce suono per Te (x2)  fine </dc:title>
  <dc:creator>MSofficepro2929</dc:creator>
  <cp:lastModifiedBy>MSofficepro2929</cp:lastModifiedBy>
  <cp:revision>2</cp:revision>
  <dcterms:created xsi:type="dcterms:W3CDTF">2018-09-26T09:11:12Z</dcterms:created>
  <dcterms:modified xsi:type="dcterms:W3CDTF">2018-09-26T09:15:36Z</dcterms:modified>
</cp:coreProperties>
</file>