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680B8-F96D-4D61-A00E-F82846BB23AB}" type="datetimeFigureOut">
              <a:rPr lang="it-IT" smtClean="0"/>
              <a:t>08/09/2019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92287-36AD-474C-AA56-A905E524641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5206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47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30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620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699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3BA509-389E-41A1-AA6E-5CDE85BFE64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7069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26AF1C-8422-4FA2-BC2C-03430BC722D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626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21F53-2390-420E-B036-142996198C7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32773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A236F2-0496-4252-AF16-BB60C48396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93321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C4E23F-E23E-42EB-A72F-8FF553E10AF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879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867058-0006-4362-B08B-43E5E34043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72694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F34BF3-20D6-4B6D-AF80-F6272B5E24A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3772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12455A-0D19-43FE-8790-78FEAC4B42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65911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0E5D4-BE9E-4924-8A71-EC8FE4EF055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1781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18FAD6-9779-4673-B944-64085AA6D2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72846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E98815-B1CA-4202-B24B-BD529E4FB5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9016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1FDCA396-BD3D-4DCA-9265-4594D48B8FE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5452677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3168352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1600" b="1" i="1" dirty="0">
                <a:solidFill>
                  <a:schemeClr val="tx1"/>
                </a:solidFill>
                <a:latin typeface="Bookman Old Style" pitchFamily="18" charset="0"/>
                <a:cs typeface="Times New Roman" pitchFamily="18" charset="0"/>
              </a:rPr>
              <a:t>Padre vengo a Te</a:t>
            </a:r>
            <a:r>
              <a:rPr lang="it-IT" sz="1800" b="1" i="1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Padre vengo a Te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Cambiami e rinnovami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 quella grazia che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ho trovato in Te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Signore vengo a Te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Le debolezze che vedo in me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Con forza vincerò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nel potente Tuo amore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i="1" dirty="0">
              <a:solidFill>
                <a:schemeClr val="tx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26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i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Stringimi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Circondami d’amore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Portami più vicino a Te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spero in Te,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arriverò più in alto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resterò con Te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Tu mi guiderai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Nel potente Tuo amore</a:t>
            </a: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48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82628"/>
            <a:ext cx="9144000" cy="513470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Padre il volto Tuo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voglio contemplar Perché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conoscerò di più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Tuo amore in me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Signore voglio che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Tua santa volontà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Sia fatta dentro me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Nel potente Tuo amore</a:t>
            </a: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56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Stringimi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Circondami d’amore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Portami più vicino a Te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spero in Te,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arriverò in alto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resterò con Te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Tu mi guiderai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Nel potente Tuo amore </a:t>
            </a:r>
            <a:r>
              <a:rPr lang="it-IT" sz="2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(x2)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2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34934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135</Words>
  <Application>Microsoft Office PowerPoint</Application>
  <PresentationFormat>Presentazione su schermo (4:3)</PresentationFormat>
  <Paragraphs>47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Bookman Old Style</vt:lpstr>
      <vt:lpstr>Calibri</vt:lpstr>
      <vt:lpstr>Tahoma</vt:lpstr>
      <vt:lpstr>Times New Roman</vt:lpstr>
      <vt:lpstr>4_Tema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5</cp:revision>
  <dcterms:created xsi:type="dcterms:W3CDTF">2017-06-30T14:50:08Z</dcterms:created>
  <dcterms:modified xsi:type="dcterms:W3CDTF">2019-09-08T07:33:49Z</dcterms:modified>
</cp:coreProperties>
</file>