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7" r:id="rId2"/>
    <p:sldId id="258" r:id="rId3"/>
    <p:sldId id="259" r:id="rId4"/>
    <p:sldId id="260" r:id="rId5"/>
    <p:sldId id="261" r:id="rId6"/>
    <p:sldId id="262" r:id="rId7"/>
    <p:sldId id="263" r:id="rId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1" d="100"/>
          <a:sy n="61" d="100"/>
        </p:scale>
        <p:origin x="78" y="3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it-IT"/>
              <a:t>Fare clic per modificare lo stile del titolo dello schema</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endParaRPr lang="en-US" dirty="0"/>
          </a:p>
        </p:txBody>
      </p:sp>
      <p:sp>
        <p:nvSpPr>
          <p:cNvPr id="4" name="Date Placeholder 3"/>
          <p:cNvSpPr>
            <a:spLocks noGrp="1"/>
          </p:cNvSpPr>
          <p:nvPr>
            <p:ph type="dt" sz="half" idx="10"/>
          </p:nvPr>
        </p:nvSpPr>
        <p:spPr/>
        <p:txBody>
          <a:bodyPr/>
          <a:lstStyle/>
          <a:p>
            <a:fld id="{DC027D2A-9AE5-4A66-A550-6D9CA1774FB9}" type="datetimeFigureOut">
              <a:rPr lang="it-IT" smtClean="0">
                <a:solidFill>
                  <a:prstClr val="black">
                    <a:tint val="75000"/>
                  </a:prstClr>
                </a:solidFill>
              </a:rPr>
              <a:pPr/>
              <a:t>05/10/2018</a:t>
            </a:fld>
            <a:endParaRPr lang="it-IT">
              <a:solidFill>
                <a:prstClr val="black">
                  <a:tint val="75000"/>
                </a:prstClr>
              </a:solidFill>
            </a:endParaRPr>
          </a:p>
        </p:txBody>
      </p:sp>
      <p:sp>
        <p:nvSpPr>
          <p:cNvPr id="5" name="Footer Placeholder 4"/>
          <p:cNvSpPr>
            <a:spLocks noGrp="1"/>
          </p:cNvSpPr>
          <p:nvPr>
            <p:ph type="ftr" sz="quarter" idx="11"/>
          </p:nvPr>
        </p:nvSpPr>
        <p:spPr/>
        <p:txBody>
          <a:bodyPr/>
          <a:lstStyle/>
          <a:p>
            <a:endParaRPr lang="it-IT">
              <a:solidFill>
                <a:prstClr val="black">
                  <a:tint val="75000"/>
                </a:prstClr>
              </a:solidFill>
            </a:endParaRPr>
          </a:p>
        </p:txBody>
      </p:sp>
      <p:sp>
        <p:nvSpPr>
          <p:cNvPr id="6" name="Slide Number Placeholder 5"/>
          <p:cNvSpPr>
            <a:spLocks noGrp="1"/>
          </p:cNvSpPr>
          <p:nvPr>
            <p:ph type="sldNum" sz="quarter" idx="12"/>
          </p:nvPr>
        </p:nvSpPr>
        <p:spPr/>
        <p:txBody>
          <a:bodyPr/>
          <a:lstStyle/>
          <a:p>
            <a:fld id="{AFB899F6-8231-4B8C-9B19-92090C0C93FE}"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6120960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Content Placeholder 2"/>
          <p:cNvSpPr>
            <a:spLocks noGrp="1"/>
          </p:cNvSpPr>
          <p:nvPr>
            <p:ph idx="1"/>
          </p:nvPr>
        </p:nvSpPr>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DC027D2A-9AE5-4A66-A550-6D9CA1774FB9}" type="datetimeFigureOut">
              <a:rPr lang="it-IT" smtClean="0">
                <a:solidFill>
                  <a:prstClr val="black">
                    <a:tint val="75000"/>
                  </a:prstClr>
                </a:solidFill>
              </a:rPr>
              <a:pPr/>
              <a:t>05/10/2018</a:t>
            </a:fld>
            <a:endParaRPr lang="it-IT">
              <a:solidFill>
                <a:prstClr val="black">
                  <a:tint val="75000"/>
                </a:prstClr>
              </a:solidFill>
            </a:endParaRPr>
          </a:p>
        </p:txBody>
      </p:sp>
      <p:sp>
        <p:nvSpPr>
          <p:cNvPr id="5" name="Footer Placeholder 4"/>
          <p:cNvSpPr>
            <a:spLocks noGrp="1"/>
          </p:cNvSpPr>
          <p:nvPr>
            <p:ph type="ftr" sz="quarter" idx="11"/>
          </p:nvPr>
        </p:nvSpPr>
        <p:spPr/>
        <p:txBody>
          <a:bodyPr/>
          <a:lstStyle/>
          <a:p>
            <a:endParaRPr lang="it-IT">
              <a:solidFill>
                <a:prstClr val="black">
                  <a:tint val="75000"/>
                </a:prstClr>
              </a:solidFill>
            </a:endParaRPr>
          </a:p>
        </p:txBody>
      </p:sp>
      <p:sp>
        <p:nvSpPr>
          <p:cNvPr id="6" name="Slide Number Placeholder 5"/>
          <p:cNvSpPr>
            <a:spLocks noGrp="1"/>
          </p:cNvSpPr>
          <p:nvPr>
            <p:ph type="sldNum" sz="quarter" idx="12"/>
          </p:nvPr>
        </p:nvSpPr>
        <p:spPr/>
        <p:txBody>
          <a:bodyPr/>
          <a:lstStyle/>
          <a:p>
            <a:fld id="{AFB899F6-8231-4B8C-9B19-92090C0C93FE}"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25748603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a:t>Modifica gli stili del testo dello schema</a:t>
            </a:r>
          </a:p>
        </p:txBody>
      </p:sp>
      <p:sp>
        <p:nvSpPr>
          <p:cNvPr id="4" name="Date Placeholder 3"/>
          <p:cNvSpPr>
            <a:spLocks noGrp="1"/>
          </p:cNvSpPr>
          <p:nvPr>
            <p:ph type="dt" sz="half" idx="10"/>
          </p:nvPr>
        </p:nvSpPr>
        <p:spPr/>
        <p:txBody>
          <a:bodyPr/>
          <a:lstStyle/>
          <a:p>
            <a:fld id="{DC027D2A-9AE5-4A66-A550-6D9CA1774FB9}" type="datetimeFigureOut">
              <a:rPr lang="it-IT" smtClean="0">
                <a:solidFill>
                  <a:prstClr val="black">
                    <a:tint val="75000"/>
                  </a:prstClr>
                </a:solidFill>
              </a:rPr>
              <a:pPr/>
              <a:t>05/10/2018</a:t>
            </a:fld>
            <a:endParaRPr lang="it-IT">
              <a:solidFill>
                <a:prstClr val="black">
                  <a:tint val="75000"/>
                </a:prstClr>
              </a:solidFill>
            </a:endParaRPr>
          </a:p>
        </p:txBody>
      </p:sp>
      <p:sp>
        <p:nvSpPr>
          <p:cNvPr id="5" name="Footer Placeholder 4"/>
          <p:cNvSpPr>
            <a:spLocks noGrp="1"/>
          </p:cNvSpPr>
          <p:nvPr>
            <p:ph type="ftr" sz="quarter" idx="11"/>
          </p:nvPr>
        </p:nvSpPr>
        <p:spPr/>
        <p:txBody>
          <a:bodyPr/>
          <a:lstStyle/>
          <a:p>
            <a:endParaRPr lang="it-IT">
              <a:solidFill>
                <a:prstClr val="black">
                  <a:tint val="75000"/>
                </a:prstClr>
              </a:solidFill>
            </a:endParaRPr>
          </a:p>
        </p:txBody>
      </p:sp>
      <p:sp>
        <p:nvSpPr>
          <p:cNvPr id="6" name="Slide Number Placeholder 5"/>
          <p:cNvSpPr>
            <a:spLocks noGrp="1"/>
          </p:cNvSpPr>
          <p:nvPr>
            <p:ph type="sldNum" sz="quarter" idx="12"/>
          </p:nvPr>
        </p:nvSpPr>
        <p:spPr/>
        <p:txBody>
          <a:bodyPr/>
          <a:lstStyle/>
          <a:p>
            <a:fld id="{AFB899F6-8231-4B8C-9B19-92090C0C93FE}"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25204487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Date Placeholder 4"/>
          <p:cNvSpPr>
            <a:spLocks noGrp="1"/>
          </p:cNvSpPr>
          <p:nvPr>
            <p:ph type="dt" sz="half" idx="10"/>
          </p:nvPr>
        </p:nvSpPr>
        <p:spPr/>
        <p:txBody>
          <a:bodyPr/>
          <a:lstStyle/>
          <a:p>
            <a:fld id="{DC027D2A-9AE5-4A66-A550-6D9CA1774FB9}" type="datetimeFigureOut">
              <a:rPr lang="it-IT" smtClean="0">
                <a:solidFill>
                  <a:prstClr val="black">
                    <a:tint val="75000"/>
                  </a:prstClr>
                </a:solidFill>
              </a:rPr>
              <a:pPr/>
              <a:t>05/10/2018</a:t>
            </a:fld>
            <a:endParaRPr lang="it-IT">
              <a:solidFill>
                <a:prstClr val="black">
                  <a:tint val="75000"/>
                </a:prstClr>
              </a:solidFill>
            </a:endParaRPr>
          </a:p>
        </p:txBody>
      </p:sp>
      <p:sp>
        <p:nvSpPr>
          <p:cNvPr id="6" name="Footer Placeholder 5"/>
          <p:cNvSpPr>
            <a:spLocks noGrp="1"/>
          </p:cNvSpPr>
          <p:nvPr>
            <p:ph type="ftr" sz="quarter" idx="11"/>
          </p:nvPr>
        </p:nvSpPr>
        <p:spPr/>
        <p:txBody>
          <a:bodyPr/>
          <a:lstStyle/>
          <a:p>
            <a:endParaRPr lang="it-IT">
              <a:solidFill>
                <a:prstClr val="black">
                  <a:tint val="75000"/>
                </a:prstClr>
              </a:solidFill>
            </a:endParaRPr>
          </a:p>
        </p:txBody>
      </p:sp>
      <p:sp>
        <p:nvSpPr>
          <p:cNvPr id="7" name="Slide Number Placeholder 6"/>
          <p:cNvSpPr>
            <a:spLocks noGrp="1"/>
          </p:cNvSpPr>
          <p:nvPr>
            <p:ph type="sldNum" sz="quarter" idx="12"/>
          </p:nvPr>
        </p:nvSpPr>
        <p:spPr/>
        <p:txBody>
          <a:bodyPr/>
          <a:lstStyle/>
          <a:p>
            <a:fld id="{AFB899F6-8231-4B8C-9B19-92090C0C93FE}"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31163248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it-IT"/>
              <a:t>Fare clic per modificare lo stile del titolo dello schema</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Modifica gli stili del testo dello schema</a:t>
            </a:r>
          </a:p>
        </p:txBody>
      </p:sp>
      <p:sp>
        <p:nvSpPr>
          <p:cNvPr id="4" name="Content Placeholder 3"/>
          <p:cNvSpPr>
            <a:spLocks noGrp="1"/>
          </p:cNvSpPr>
          <p:nvPr>
            <p:ph sz="half" idx="2"/>
          </p:nvPr>
        </p:nvSpPr>
        <p:spPr>
          <a:xfrm>
            <a:off x="629842" y="2505075"/>
            <a:ext cx="3868340" cy="368458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Modifica gli stili del testo dello schema</a:t>
            </a:r>
          </a:p>
        </p:txBody>
      </p:sp>
      <p:sp>
        <p:nvSpPr>
          <p:cNvPr id="6" name="Content Placeholder 5"/>
          <p:cNvSpPr>
            <a:spLocks noGrp="1"/>
          </p:cNvSpPr>
          <p:nvPr>
            <p:ph sz="quarter" idx="4"/>
          </p:nvPr>
        </p:nvSpPr>
        <p:spPr>
          <a:xfrm>
            <a:off x="4629150" y="2505075"/>
            <a:ext cx="3887391" cy="368458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7" name="Date Placeholder 6"/>
          <p:cNvSpPr>
            <a:spLocks noGrp="1"/>
          </p:cNvSpPr>
          <p:nvPr>
            <p:ph type="dt" sz="half" idx="10"/>
          </p:nvPr>
        </p:nvSpPr>
        <p:spPr/>
        <p:txBody>
          <a:bodyPr/>
          <a:lstStyle/>
          <a:p>
            <a:fld id="{DC027D2A-9AE5-4A66-A550-6D9CA1774FB9}" type="datetimeFigureOut">
              <a:rPr lang="it-IT" smtClean="0">
                <a:solidFill>
                  <a:prstClr val="black">
                    <a:tint val="75000"/>
                  </a:prstClr>
                </a:solidFill>
              </a:rPr>
              <a:pPr/>
              <a:t>05/10/2018</a:t>
            </a:fld>
            <a:endParaRPr lang="it-IT">
              <a:solidFill>
                <a:prstClr val="black">
                  <a:tint val="75000"/>
                </a:prstClr>
              </a:solidFill>
            </a:endParaRPr>
          </a:p>
        </p:txBody>
      </p:sp>
      <p:sp>
        <p:nvSpPr>
          <p:cNvPr id="8" name="Footer Placeholder 7"/>
          <p:cNvSpPr>
            <a:spLocks noGrp="1"/>
          </p:cNvSpPr>
          <p:nvPr>
            <p:ph type="ftr" sz="quarter" idx="11"/>
          </p:nvPr>
        </p:nvSpPr>
        <p:spPr/>
        <p:txBody>
          <a:bodyPr/>
          <a:lstStyle/>
          <a:p>
            <a:endParaRPr lang="it-IT">
              <a:solidFill>
                <a:prstClr val="black">
                  <a:tint val="75000"/>
                </a:prstClr>
              </a:solidFill>
            </a:endParaRPr>
          </a:p>
        </p:txBody>
      </p:sp>
      <p:sp>
        <p:nvSpPr>
          <p:cNvPr id="9" name="Slide Number Placeholder 8"/>
          <p:cNvSpPr>
            <a:spLocks noGrp="1"/>
          </p:cNvSpPr>
          <p:nvPr>
            <p:ph type="sldNum" sz="quarter" idx="12"/>
          </p:nvPr>
        </p:nvSpPr>
        <p:spPr/>
        <p:txBody>
          <a:bodyPr/>
          <a:lstStyle/>
          <a:p>
            <a:fld id="{AFB899F6-8231-4B8C-9B19-92090C0C93FE}"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11326813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Date Placeholder 2"/>
          <p:cNvSpPr>
            <a:spLocks noGrp="1"/>
          </p:cNvSpPr>
          <p:nvPr>
            <p:ph type="dt" sz="half" idx="10"/>
          </p:nvPr>
        </p:nvSpPr>
        <p:spPr/>
        <p:txBody>
          <a:bodyPr/>
          <a:lstStyle/>
          <a:p>
            <a:fld id="{DC027D2A-9AE5-4A66-A550-6D9CA1774FB9}" type="datetimeFigureOut">
              <a:rPr lang="it-IT" smtClean="0">
                <a:solidFill>
                  <a:prstClr val="black">
                    <a:tint val="75000"/>
                  </a:prstClr>
                </a:solidFill>
              </a:rPr>
              <a:pPr/>
              <a:t>05/10/2018</a:t>
            </a:fld>
            <a:endParaRPr lang="it-IT">
              <a:solidFill>
                <a:prstClr val="black">
                  <a:tint val="75000"/>
                </a:prstClr>
              </a:solidFill>
            </a:endParaRPr>
          </a:p>
        </p:txBody>
      </p:sp>
      <p:sp>
        <p:nvSpPr>
          <p:cNvPr id="4" name="Footer Placeholder 3"/>
          <p:cNvSpPr>
            <a:spLocks noGrp="1"/>
          </p:cNvSpPr>
          <p:nvPr>
            <p:ph type="ftr" sz="quarter" idx="11"/>
          </p:nvPr>
        </p:nvSpPr>
        <p:spPr/>
        <p:txBody>
          <a:bodyPr/>
          <a:lstStyle/>
          <a:p>
            <a:endParaRPr lang="it-IT">
              <a:solidFill>
                <a:prstClr val="black">
                  <a:tint val="75000"/>
                </a:prstClr>
              </a:solidFill>
            </a:endParaRPr>
          </a:p>
        </p:txBody>
      </p:sp>
      <p:sp>
        <p:nvSpPr>
          <p:cNvPr id="5" name="Slide Number Placeholder 4"/>
          <p:cNvSpPr>
            <a:spLocks noGrp="1"/>
          </p:cNvSpPr>
          <p:nvPr>
            <p:ph type="sldNum" sz="quarter" idx="12"/>
          </p:nvPr>
        </p:nvSpPr>
        <p:spPr/>
        <p:txBody>
          <a:bodyPr/>
          <a:lstStyle/>
          <a:p>
            <a:fld id="{AFB899F6-8231-4B8C-9B19-92090C0C93FE}"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11396654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C027D2A-9AE5-4A66-A550-6D9CA1774FB9}" type="datetimeFigureOut">
              <a:rPr lang="it-IT" smtClean="0">
                <a:solidFill>
                  <a:prstClr val="black">
                    <a:tint val="75000"/>
                  </a:prstClr>
                </a:solidFill>
              </a:rPr>
              <a:pPr/>
              <a:t>05/10/2018</a:t>
            </a:fld>
            <a:endParaRPr lang="it-IT">
              <a:solidFill>
                <a:prstClr val="black">
                  <a:tint val="75000"/>
                </a:prstClr>
              </a:solidFill>
            </a:endParaRPr>
          </a:p>
        </p:txBody>
      </p:sp>
      <p:sp>
        <p:nvSpPr>
          <p:cNvPr id="3" name="Footer Placeholder 2"/>
          <p:cNvSpPr>
            <a:spLocks noGrp="1"/>
          </p:cNvSpPr>
          <p:nvPr>
            <p:ph type="ftr" sz="quarter" idx="11"/>
          </p:nvPr>
        </p:nvSpPr>
        <p:spPr/>
        <p:txBody>
          <a:bodyPr/>
          <a:lstStyle/>
          <a:p>
            <a:endParaRPr lang="it-IT">
              <a:solidFill>
                <a:prstClr val="black">
                  <a:tint val="75000"/>
                </a:prstClr>
              </a:solidFill>
            </a:endParaRPr>
          </a:p>
        </p:txBody>
      </p:sp>
      <p:sp>
        <p:nvSpPr>
          <p:cNvPr id="4" name="Slide Number Placeholder 3"/>
          <p:cNvSpPr>
            <a:spLocks noGrp="1"/>
          </p:cNvSpPr>
          <p:nvPr>
            <p:ph type="sldNum" sz="quarter" idx="12"/>
          </p:nvPr>
        </p:nvSpPr>
        <p:spPr/>
        <p:txBody>
          <a:bodyPr/>
          <a:lstStyle/>
          <a:p>
            <a:fld id="{AFB899F6-8231-4B8C-9B19-92090C0C93FE}"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34964172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it-IT"/>
              <a:t>Fare clic per modificare lo stile del titolo dello schema</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Modifica gli stili del testo dello schema</a:t>
            </a:r>
          </a:p>
        </p:txBody>
      </p:sp>
      <p:sp>
        <p:nvSpPr>
          <p:cNvPr id="5" name="Date Placeholder 4"/>
          <p:cNvSpPr>
            <a:spLocks noGrp="1"/>
          </p:cNvSpPr>
          <p:nvPr>
            <p:ph type="dt" sz="half" idx="10"/>
          </p:nvPr>
        </p:nvSpPr>
        <p:spPr/>
        <p:txBody>
          <a:bodyPr/>
          <a:lstStyle/>
          <a:p>
            <a:fld id="{DC027D2A-9AE5-4A66-A550-6D9CA1774FB9}" type="datetimeFigureOut">
              <a:rPr lang="it-IT" smtClean="0">
                <a:solidFill>
                  <a:prstClr val="black">
                    <a:tint val="75000"/>
                  </a:prstClr>
                </a:solidFill>
              </a:rPr>
              <a:pPr/>
              <a:t>05/10/2018</a:t>
            </a:fld>
            <a:endParaRPr lang="it-IT">
              <a:solidFill>
                <a:prstClr val="black">
                  <a:tint val="75000"/>
                </a:prstClr>
              </a:solidFill>
            </a:endParaRPr>
          </a:p>
        </p:txBody>
      </p:sp>
      <p:sp>
        <p:nvSpPr>
          <p:cNvPr id="6" name="Footer Placeholder 5"/>
          <p:cNvSpPr>
            <a:spLocks noGrp="1"/>
          </p:cNvSpPr>
          <p:nvPr>
            <p:ph type="ftr" sz="quarter" idx="11"/>
          </p:nvPr>
        </p:nvSpPr>
        <p:spPr/>
        <p:txBody>
          <a:bodyPr/>
          <a:lstStyle/>
          <a:p>
            <a:endParaRPr lang="it-IT">
              <a:solidFill>
                <a:prstClr val="black">
                  <a:tint val="75000"/>
                </a:prstClr>
              </a:solidFill>
            </a:endParaRPr>
          </a:p>
        </p:txBody>
      </p:sp>
      <p:sp>
        <p:nvSpPr>
          <p:cNvPr id="7" name="Slide Number Placeholder 6"/>
          <p:cNvSpPr>
            <a:spLocks noGrp="1"/>
          </p:cNvSpPr>
          <p:nvPr>
            <p:ph type="sldNum" sz="quarter" idx="12"/>
          </p:nvPr>
        </p:nvSpPr>
        <p:spPr/>
        <p:txBody>
          <a:bodyPr/>
          <a:lstStyle/>
          <a:p>
            <a:fld id="{AFB899F6-8231-4B8C-9B19-92090C0C93FE}"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32593011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it-IT"/>
              <a:t>Fare clic per modificare lo stile del titolo dello schema</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it-IT"/>
              <a:t>Fare clic sull'icona per inserire un'immagine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Modifica gli stili del testo dello schema</a:t>
            </a:r>
          </a:p>
        </p:txBody>
      </p:sp>
      <p:sp>
        <p:nvSpPr>
          <p:cNvPr id="5" name="Date Placeholder 4"/>
          <p:cNvSpPr>
            <a:spLocks noGrp="1"/>
          </p:cNvSpPr>
          <p:nvPr>
            <p:ph type="dt" sz="half" idx="10"/>
          </p:nvPr>
        </p:nvSpPr>
        <p:spPr/>
        <p:txBody>
          <a:bodyPr/>
          <a:lstStyle/>
          <a:p>
            <a:fld id="{DC027D2A-9AE5-4A66-A550-6D9CA1774FB9}" type="datetimeFigureOut">
              <a:rPr lang="it-IT" smtClean="0">
                <a:solidFill>
                  <a:prstClr val="black">
                    <a:tint val="75000"/>
                  </a:prstClr>
                </a:solidFill>
              </a:rPr>
              <a:pPr/>
              <a:t>05/10/2018</a:t>
            </a:fld>
            <a:endParaRPr lang="it-IT">
              <a:solidFill>
                <a:prstClr val="black">
                  <a:tint val="75000"/>
                </a:prstClr>
              </a:solidFill>
            </a:endParaRPr>
          </a:p>
        </p:txBody>
      </p:sp>
      <p:sp>
        <p:nvSpPr>
          <p:cNvPr id="6" name="Footer Placeholder 5"/>
          <p:cNvSpPr>
            <a:spLocks noGrp="1"/>
          </p:cNvSpPr>
          <p:nvPr>
            <p:ph type="ftr" sz="quarter" idx="11"/>
          </p:nvPr>
        </p:nvSpPr>
        <p:spPr/>
        <p:txBody>
          <a:bodyPr/>
          <a:lstStyle/>
          <a:p>
            <a:endParaRPr lang="it-IT">
              <a:solidFill>
                <a:prstClr val="black">
                  <a:tint val="75000"/>
                </a:prstClr>
              </a:solidFill>
            </a:endParaRPr>
          </a:p>
        </p:txBody>
      </p:sp>
      <p:sp>
        <p:nvSpPr>
          <p:cNvPr id="7" name="Slide Number Placeholder 6"/>
          <p:cNvSpPr>
            <a:spLocks noGrp="1"/>
          </p:cNvSpPr>
          <p:nvPr>
            <p:ph type="sldNum" sz="quarter" idx="12"/>
          </p:nvPr>
        </p:nvSpPr>
        <p:spPr/>
        <p:txBody>
          <a:bodyPr/>
          <a:lstStyle/>
          <a:p>
            <a:fld id="{AFB899F6-8231-4B8C-9B19-92090C0C93FE}"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12974614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Vertical Text Placeholder 2"/>
          <p:cNvSpPr>
            <a:spLocks noGrp="1"/>
          </p:cNvSpPr>
          <p:nvPr>
            <p:ph type="body" orient="vert" idx="1"/>
          </p:nvPr>
        </p:nvSpPr>
        <p:spPr/>
        <p:txBody>
          <a:bodyPr vert="eaVert"/>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DC027D2A-9AE5-4A66-A550-6D9CA1774FB9}" type="datetimeFigureOut">
              <a:rPr lang="it-IT" smtClean="0">
                <a:solidFill>
                  <a:prstClr val="black">
                    <a:tint val="75000"/>
                  </a:prstClr>
                </a:solidFill>
              </a:rPr>
              <a:pPr/>
              <a:t>05/10/2018</a:t>
            </a:fld>
            <a:endParaRPr lang="it-IT">
              <a:solidFill>
                <a:prstClr val="black">
                  <a:tint val="75000"/>
                </a:prstClr>
              </a:solidFill>
            </a:endParaRPr>
          </a:p>
        </p:txBody>
      </p:sp>
      <p:sp>
        <p:nvSpPr>
          <p:cNvPr id="5" name="Footer Placeholder 4"/>
          <p:cNvSpPr>
            <a:spLocks noGrp="1"/>
          </p:cNvSpPr>
          <p:nvPr>
            <p:ph type="ftr" sz="quarter" idx="11"/>
          </p:nvPr>
        </p:nvSpPr>
        <p:spPr/>
        <p:txBody>
          <a:bodyPr/>
          <a:lstStyle/>
          <a:p>
            <a:endParaRPr lang="it-IT">
              <a:solidFill>
                <a:prstClr val="black">
                  <a:tint val="75000"/>
                </a:prstClr>
              </a:solidFill>
            </a:endParaRPr>
          </a:p>
        </p:txBody>
      </p:sp>
      <p:sp>
        <p:nvSpPr>
          <p:cNvPr id="6" name="Slide Number Placeholder 5"/>
          <p:cNvSpPr>
            <a:spLocks noGrp="1"/>
          </p:cNvSpPr>
          <p:nvPr>
            <p:ph type="sldNum" sz="quarter" idx="12"/>
          </p:nvPr>
        </p:nvSpPr>
        <p:spPr/>
        <p:txBody>
          <a:bodyPr/>
          <a:lstStyle/>
          <a:p>
            <a:fld id="{AFB899F6-8231-4B8C-9B19-92090C0C93FE}"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4376353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it-IT"/>
              <a:t>Fare clic per modificare lo stile del titolo dello schema</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DC027D2A-9AE5-4A66-A550-6D9CA1774FB9}" type="datetimeFigureOut">
              <a:rPr lang="it-IT" smtClean="0">
                <a:solidFill>
                  <a:prstClr val="black">
                    <a:tint val="75000"/>
                  </a:prstClr>
                </a:solidFill>
              </a:rPr>
              <a:pPr/>
              <a:t>05/10/2018</a:t>
            </a:fld>
            <a:endParaRPr lang="it-IT">
              <a:solidFill>
                <a:prstClr val="black">
                  <a:tint val="75000"/>
                </a:prstClr>
              </a:solidFill>
            </a:endParaRPr>
          </a:p>
        </p:txBody>
      </p:sp>
      <p:sp>
        <p:nvSpPr>
          <p:cNvPr id="5" name="Footer Placeholder 4"/>
          <p:cNvSpPr>
            <a:spLocks noGrp="1"/>
          </p:cNvSpPr>
          <p:nvPr>
            <p:ph type="ftr" sz="quarter" idx="11"/>
          </p:nvPr>
        </p:nvSpPr>
        <p:spPr/>
        <p:txBody>
          <a:bodyPr/>
          <a:lstStyle/>
          <a:p>
            <a:endParaRPr lang="it-IT">
              <a:solidFill>
                <a:prstClr val="black">
                  <a:tint val="75000"/>
                </a:prstClr>
              </a:solidFill>
            </a:endParaRPr>
          </a:p>
        </p:txBody>
      </p:sp>
      <p:sp>
        <p:nvSpPr>
          <p:cNvPr id="6" name="Slide Number Placeholder 5"/>
          <p:cNvSpPr>
            <a:spLocks noGrp="1"/>
          </p:cNvSpPr>
          <p:nvPr>
            <p:ph type="sldNum" sz="quarter" idx="12"/>
          </p:nvPr>
        </p:nvSpPr>
        <p:spPr/>
        <p:txBody>
          <a:bodyPr/>
          <a:lstStyle/>
          <a:p>
            <a:fld id="{AFB899F6-8231-4B8C-9B19-92090C0C93FE}"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16794729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it-IT"/>
              <a:t>Fare clic per modificare lo stile del titolo dello schema</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C027D2A-9AE5-4A66-A550-6D9CA1774FB9}" type="datetimeFigureOut">
              <a:rPr lang="it-IT" smtClean="0">
                <a:solidFill>
                  <a:prstClr val="black">
                    <a:tint val="75000"/>
                  </a:prstClr>
                </a:solidFill>
              </a:rPr>
              <a:pPr/>
              <a:t>05/10/2018</a:t>
            </a:fld>
            <a:endParaRPr lang="it-IT">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FB899F6-8231-4B8C-9B19-92090C0C93FE}"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211733385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a:xfrm>
            <a:off x="0" y="171452"/>
            <a:ext cx="9144000" cy="5269409"/>
          </a:xfrm>
        </p:spPr>
        <p:txBody>
          <a:bodyPr>
            <a:noAutofit/>
          </a:bodyPr>
          <a:lstStyle/>
          <a:p>
            <a:pPr algn="ctr"/>
            <a:r>
              <a:rPr lang="it-IT" sz="1600" b="1" dirty="0">
                <a:solidFill>
                  <a:schemeClr val="bg1"/>
                </a:solidFill>
                <a:effectLst>
                  <a:glow rad="127000">
                    <a:schemeClr val="tx1"/>
                  </a:glow>
                </a:effectLst>
                <a:latin typeface="Bookman Old Style" panose="02050604050505020204" pitchFamily="18" charset="0"/>
              </a:rPr>
              <a:t>Canterò</a:t>
            </a:r>
            <a:br>
              <a:rPr lang="it-IT" sz="3000" b="1" dirty="0">
                <a:solidFill>
                  <a:schemeClr val="bg1"/>
                </a:solidFill>
                <a:effectLst>
                  <a:glow rad="127000">
                    <a:schemeClr val="tx1"/>
                  </a:glow>
                </a:effectLst>
                <a:latin typeface="Bookman Old Style" panose="02050604050505020204" pitchFamily="18" charset="0"/>
              </a:rPr>
            </a:br>
            <a:br>
              <a:rPr lang="it-IT" sz="3000" b="1" dirty="0">
                <a:solidFill>
                  <a:schemeClr val="bg1"/>
                </a:solidFill>
                <a:effectLst>
                  <a:glow rad="127000">
                    <a:schemeClr val="tx1"/>
                  </a:glow>
                </a:effectLst>
                <a:latin typeface="Bookman Old Style" panose="02050604050505020204" pitchFamily="18" charset="0"/>
              </a:rPr>
            </a:br>
            <a:r>
              <a:rPr lang="it-IT" sz="4000" b="1" dirty="0" err="1">
                <a:solidFill>
                  <a:schemeClr val="bg1"/>
                </a:solidFill>
                <a:effectLst>
                  <a:glow rad="127000">
                    <a:schemeClr val="tx1"/>
                  </a:glow>
                </a:effectLst>
                <a:latin typeface="Bookman Old Style" panose="02050604050505020204" pitchFamily="18" charset="0"/>
              </a:rPr>
              <a:t>Canterò</a:t>
            </a:r>
            <a:r>
              <a:rPr lang="it-IT" sz="4000" b="1" dirty="0">
                <a:solidFill>
                  <a:schemeClr val="bg1"/>
                </a:solidFill>
                <a:effectLst>
                  <a:glow rad="127000">
                    <a:schemeClr val="tx1"/>
                  </a:glow>
                </a:effectLst>
                <a:latin typeface="Bookman Old Style" panose="02050604050505020204" pitchFamily="18" charset="0"/>
              </a:rPr>
              <a:t> </a:t>
            </a:r>
            <a:br>
              <a:rPr lang="it-IT" sz="4000" b="1" dirty="0">
                <a:solidFill>
                  <a:schemeClr val="bg1"/>
                </a:solidFill>
                <a:effectLst>
                  <a:glow rad="127000">
                    <a:schemeClr val="tx1"/>
                  </a:glow>
                </a:effectLst>
                <a:latin typeface="Bookman Old Style" panose="02050604050505020204" pitchFamily="18" charset="0"/>
              </a:rPr>
            </a:br>
            <a:r>
              <a:rPr lang="it-IT" sz="4000" b="1" dirty="0">
                <a:solidFill>
                  <a:schemeClr val="bg1"/>
                </a:solidFill>
                <a:effectLst>
                  <a:glow rad="127000">
                    <a:schemeClr val="tx1"/>
                  </a:glow>
                </a:effectLst>
                <a:latin typeface="Bookman Old Style" panose="02050604050505020204" pitchFamily="18" charset="0"/>
              </a:rPr>
              <a:t>e con gli angeli del cielo</a:t>
            </a:r>
            <a:br>
              <a:rPr lang="it-IT" sz="4000" b="1" dirty="0">
                <a:solidFill>
                  <a:schemeClr val="bg1"/>
                </a:solidFill>
                <a:effectLst>
                  <a:glow rad="127000">
                    <a:schemeClr val="tx1"/>
                  </a:glow>
                </a:effectLst>
                <a:latin typeface="Bookman Old Style" panose="02050604050505020204" pitchFamily="18" charset="0"/>
              </a:rPr>
            </a:br>
            <a:r>
              <a:rPr lang="it-IT" sz="4000" b="1" dirty="0">
                <a:solidFill>
                  <a:schemeClr val="bg1"/>
                </a:solidFill>
                <a:effectLst>
                  <a:glow rad="127000">
                    <a:schemeClr val="tx1"/>
                  </a:glow>
                </a:effectLst>
                <a:latin typeface="Bookman Old Style" panose="02050604050505020204" pitchFamily="18" charset="0"/>
              </a:rPr>
              <a:t>io ti loderò</a:t>
            </a:r>
            <a:br>
              <a:rPr lang="it-IT" sz="4000" b="1" dirty="0">
                <a:solidFill>
                  <a:schemeClr val="bg1"/>
                </a:solidFill>
                <a:effectLst>
                  <a:glow rad="127000">
                    <a:schemeClr val="tx1"/>
                  </a:glow>
                </a:effectLst>
                <a:latin typeface="Bookman Old Style" panose="02050604050505020204" pitchFamily="18" charset="0"/>
              </a:rPr>
            </a:br>
            <a:r>
              <a:rPr lang="it-IT" sz="4000" b="1" dirty="0">
                <a:solidFill>
                  <a:schemeClr val="bg1"/>
                </a:solidFill>
                <a:effectLst>
                  <a:glow rad="127000">
                    <a:schemeClr val="tx1"/>
                  </a:glow>
                </a:effectLst>
                <a:latin typeface="Bookman Old Style" panose="02050604050505020204" pitchFamily="18" charset="0"/>
              </a:rPr>
              <a:t>so che tu mi ascolti</a:t>
            </a:r>
            <a:br>
              <a:rPr lang="it-IT" sz="4000" b="1" dirty="0">
                <a:solidFill>
                  <a:schemeClr val="bg1"/>
                </a:solidFill>
                <a:effectLst>
                  <a:glow rad="127000">
                    <a:schemeClr val="tx1"/>
                  </a:glow>
                </a:effectLst>
                <a:latin typeface="Bookman Old Style" panose="02050604050505020204" pitchFamily="18" charset="0"/>
              </a:rPr>
            </a:br>
            <a:r>
              <a:rPr lang="it-IT" sz="4000" b="1" dirty="0">
                <a:solidFill>
                  <a:schemeClr val="bg1"/>
                </a:solidFill>
                <a:effectLst>
                  <a:glow rad="127000">
                    <a:schemeClr val="tx1"/>
                  </a:glow>
                </a:effectLst>
                <a:latin typeface="Bookman Old Style" panose="02050604050505020204" pitchFamily="18" charset="0"/>
              </a:rPr>
              <a:t>mentre adoro te</a:t>
            </a:r>
            <a:br>
              <a:rPr lang="it-IT" sz="4000" b="1" dirty="0">
                <a:solidFill>
                  <a:schemeClr val="bg1"/>
                </a:solidFill>
                <a:effectLst>
                  <a:glow rad="127000">
                    <a:schemeClr val="tx1"/>
                  </a:glow>
                </a:effectLst>
                <a:latin typeface="Bookman Old Style" panose="02050604050505020204" pitchFamily="18" charset="0"/>
              </a:rPr>
            </a:br>
            <a:r>
              <a:rPr lang="it-IT" sz="4000" b="1" dirty="0">
                <a:solidFill>
                  <a:schemeClr val="bg1"/>
                </a:solidFill>
                <a:effectLst>
                  <a:glow rad="127000">
                    <a:schemeClr val="tx1"/>
                  </a:glow>
                </a:effectLst>
                <a:latin typeface="Bookman Old Style" panose="02050604050505020204" pitchFamily="18" charset="0"/>
              </a:rPr>
              <a:t>innalzerò il tuo nome</a:t>
            </a:r>
            <a:br>
              <a:rPr lang="it-IT" sz="4400" b="1" dirty="0">
                <a:solidFill>
                  <a:schemeClr val="bg1"/>
                </a:solidFill>
                <a:effectLst>
                  <a:glow rad="127000">
                    <a:schemeClr val="tx1"/>
                  </a:glow>
                </a:effectLst>
                <a:latin typeface="Bookman Old Style" panose="02050604050505020204" pitchFamily="18" charset="0"/>
              </a:rPr>
            </a:br>
            <a:endParaRPr lang="it-IT" sz="3000" b="1" dirty="0">
              <a:solidFill>
                <a:schemeClr val="bg1"/>
              </a:solidFill>
              <a:effectLst>
                <a:glow rad="127000">
                  <a:schemeClr val="tx1"/>
                </a:glow>
              </a:effectLst>
              <a:latin typeface="Bookman Old Style" panose="02050604050505020204" pitchFamily="18" charset="0"/>
            </a:endParaRPr>
          </a:p>
        </p:txBody>
      </p:sp>
    </p:spTree>
    <p:extLst>
      <p:ext uri="{BB962C8B-B14F-4D97-AF65-F5344CB8AC3E}">
        <p14:creationId xmlns:p14="http://schemas.microsoft.com/office/powerpoint/2010/main" val="37483136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a:xfrm>
            <a:off x="0" y="1378747"/>
            <a:ext cx="9144000" cy="4047827"/>
          </a:xfrm>
        </p:spPr>
        <p:txBody>
          <a:bodyPr>
            <a:noAutofit/>
          </a:bodyPr>
          <a:lstStyle/>
          <a:p>
            <a:pPr algn="ctr"/>
            <a:r>
              <a:rPr lang="it-IT" sz="3600" b="1" dirty="0">
                <a:solidFill>
                  <a:schemeClr val="bg1"/>
                </a:solidFill>
                <a:effectLst>
                  <a:glow rad="127000">
                    <a:schemeClr val="tx1"/>
                  </a:glow>
                </a:effectLst>
                <a:latin typeface="Bookman Old Style" panose="02050604050505020204" pitchFamily="18" charset="0"/>
              </a:rPr>
              <a:t>Non posso non amarti</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col cuore ringraziarti</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regni sulla terra</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Re dei re, figlio di Dio</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io sono tuo</a:t>
            </a:r>
            <a:br>
              <a:rPr lang="it-IT" sz="3600" b="1" dirty="0">
                <a:solidFill>
                  <a:schemeClr val="bg1"/>
                </a:solidFill>
                <a:effectLst>
                  <a:glow rad="127000">
                    <a:schemeClr val="tx1"/>
                  </a:glow>
                </a:effectLst>
                <a:latin typeface="Bookman Old Style" panose="02050604050505020204" pitchFamily="18" charset="0"/>
              </a:rPr>
            </a:b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sei un fuoco che consuma </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la luce che ci guida </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il tuo amore è libertà</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Re dei re, figlio di Dio</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per sempre io, vivrò per te</a:t>
            </a:r>
            <a:br>
              <a:rPr lang="it-IT" sz="3600" b="1" dirty="0">
                <a:solidFill>
                  <a:schemeClr val="bg1"/>
                </a:solidFill>
                <a:effectLst>
                  <a:glow rad="127000">
                    <a:schemeClr val="tx1"/>
                  </a:glow>
                </a:effectLst>
                <a:latin typeface="Bookman Old Style" panose="02050604050505020204" pitchFamily="18" charset="0"/>
              </a:rPr>
            </a:br>
            <a:endParaRPr lang="it-IT" sz="3600" b="1" dirty="0">
              <a:solidFill>
                <a:schemeClr val="bg1"/>
              </a:solidFill>
              <a:effectLst>
                <a:glow rad="127000">
                  <a:schemeClr val="tx1"/>
                </a:glow>
              </a:effectLst>
              <a:latin typeface="Bookman Old Style" panose="02050604050505020204" pitchFamily="18" charset="0"/>
            </a:endParaRPr>
          </a:p>
        </p:txBody>
      </p:sp>
    </p:spTree>
    <p:extLst>
      <p:ext uri="{BB962C8B-B14F-4D97-AF65-F5344CB8AC3E}">
        <p14:creationId xmlns:p14="http://schemas.microsoft.com/office/powerpoint/2010/main" val="10168049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a:xfrm>
            <a:off x="0" y="171452"/>
            <a:ext cx="9144000" cy="5269409"/>
          </a:xfrm>
        </p:spPr>
        <p:txBody>
          <a:bodyPr>
            <a:noAutofit/>
          </a:bodyPr>
          <a:lstStyle/>
          <a:p>
            <a:pPr algn="ctr"/>
            <a:br>
              <a:rPr lang="it-IT" sz="4000" b="1" dirty="0">
                <a:solidFill>
                  <a:schemeClr val="bg1"/>
                </a:solidFill>
                <a:effectLst>
                  <a:glow rad="127000">
                    <a:schemeClr val="tx1"/>
                  </a:glow>
                </a:effectLst>
                <a:latin typeface="Bookman Old Style" panose="02050604050505020204" pitchFamily="18" charset="0"/>
              </a:rPr>
            </a:br>
            <a:r>
              <a:rPr lang="it-IT" sz="4000" b="1" dirty="0" err="1">
                <a:solidFill>
                  <a:schemeClr val="bg1"/>
                </a:solidFill>
                <a:effectLst>
                  <a:glow rad="127000">
                    <a:schemeClr val="tx1"/>
                  </a:glow>
                </a:effectLst>
                <a:latin typeface="Bookman Old Style" panose="02050604050505020204" pitchFamily="18" charset="0"/>
              </a:rPr>
              <a:t>Canterò</a:t>
            </a:r>
            <a:r>
              <a:rPr lang="it-IT" sz="4000" b="1" dirty="0">
                <a:solidFill>
                  <a:schemeClr val="bg1"/>
                </a:solidFill>
                <a:effectLst>
                  <a:glow rad="127000">
                    <a:schemeClr val="tx1"/>
                  </a:glow>
                </a:effectLst>
                <a:latin typeface="Bookman Old Style" panose="02050604050505020204" pitchFamily="18" charset="0"/>
              </a:rPr>
              <a:t> </a:t>
            </a:r>
            <a:br>
              <a:rPr lang="it-IT" sz="4000" b="1" dirty="0">
                <a:solidFill>
                  <a:schemeClr val="bg1"/>
                </a:solidFill>
                <a:effectLst>
                  <a:glow rad="127000">
                    <a:schemeClr val="tx1"/>
                  </a:glow>
                </a:effectLst>
                <a:latin typeface="Bookman Old Style" panose="02050604050505020204" pitchFamily="18" charset="0"/>
              </a:rPr>
            </a:br>
            <a:r>
              <a:rPr lang="it-IT" sz="4000" b="1" dirty="0">
                <a:solidFill>
                  <a:schemeClr val="bg1"/>
                </a:solidFill>
                <a:effectLst>
                  <a:glow rad="127000">
                    <a:schemeClr val="tx1"/>
                  </a:glow>
                </a:effectLst>
                <a:latin typeface="Bookman Old Style" panose="02050604050505020204" pitchFamily="18" charset="0"/>
              </a:rPr>
              <a:t>e con gli angeli del cielo</a:t>
            </a:r>
            <a:br>
              <a:rPr lang="it-IT" sz="4000" b="1" dirty="0">
                <a:solidFill>
                  <a:schemeClr val="bg1"/>
                </a:solidFill>
                <a:effectLst>
                  <a:glow rad="127000">
                    <a:schemeClr val="tx1"/>
                  </a:glow>
                </a:effectLst>
                <a:latin typeface="Bookman Old Style" panose="02050604050505020204" pitchFamily="18" charset="0"/>
              </a:rPr>
            </a:br>
            <a:r>
              <a:rPr lang="it-IT" sz="4000" b="1" dirty="0">
                <a:solidFill>
                  <a:schemeClr val="bg1"/>
                </a:solidFill>
                <a:effectLst>
                  <a:glow rad="127000">
                    <a:schemeClr val="tx1"/>
                  </a:glow>
                </a:effectLst>
                <a:latin typeface="Bookman Old Style" panose="02050604050505020204" pitchFamily="18" charset="0"/>
              </a:rPr>
              <a:t>io ti loderò</a:t>
            </a:r>
            <a:br>
              <a:rPr lang="it-IT" sz="4000" b="1" dirty="0">
                <a:solidFill>
                  <a:schemeClr val="bg1"/>
                </a:solidFill>
                <a:effectLst>
                  <a:glow rad="127000">
                    <a:schemeClr val="tx1"/>
                  </a:glow>
                </a:effectLst>
                <a:latin typeface="Bookman Old Style" panose="02050604050505020204" pitchFamily="18" charset="0"/>
              </a:rPr>
            </a:br>
            <a:r>
              <a:rPr lang="it-IT" sz="4000" b="1" dirty="0">
                <a:solidFill>
                  <a:schemeClr val="bg1"/>
                </a:solidFill>
                <a:effectLst>
                  <a:glow rad="127000">
                    <a:schemeClr val="tx1"/>
                  </a:glow>
                </a:effectLst>
                <a:latin typeface="Bookman Old Style" panose="02050604050505020204" pitchFamily="18" charset="0"/>
              </a:rPr>
              <a:t>so che tu mi ascolti</a:t>
            </a:r>
            <a:br>
              <a:rPr lang="it-IT" sz="4000" b="1" dirty="0">
                <a:solidFill>
                  <a:schemeClr val="bg1"/>
                </a:solidFill>
                <a:effectLst>
                  <a:glow rad="127000">
                    <a:schemeClr val="tx1"/>
                  </a:glow>
                </a:effectLst>
                <a:latin typeface="Bookman Old Style" panose="02050604050505020204" pitchFamily="18" charset="0"/>
              </a:rPr>
            </a:br>
            <a:r>
              <a:rPr lang="it-IT" sz="4000" b="1" dirty="0">
                <a:solidFill>
                  <a:schemeClr val="bg1"/>
                </a:solidFill>
                <a:effectLst>
                  <a:glow rad="127000">
                    <a:schemeClr val="tx1"/>
                  </a:glow>
                </a:effectLst>
                <a:latin typeface="Bookman Old Style" panose="02050604050505020204" pitchFamily="18" charset="0"/>
              </a:rPr>
              <a:t>mentre adoro te</a:t>
            </a:r>
            <a:br>
              <a:rPr lang="it-IT" sz="4000" b="1" dirty="0">
                <a:solidFill>
                  <a:schemeClr val="bg1"/>
                </a:solidFill>
                <a:effectLst>
                  <a:glow rad="127000">
                    <a:schemeClr val="tx1"/>
                  </a:glow>
                </a:effectLst>
                <a:latin typeface="Bookman Old Style" panose="02050604050505020204" pitchFamily="18" charset="0"/>
              </a:rPr>
            </a:br>
            <a:r>
              <a:rPr lang="it-IT" sz="4000" b="1" dirty="0">
                <a:solidFill>
                  <a:schemeClr val="bg1"/>
                </a:solidFill>
                <a:effectLst>
                  <a:glow rad="127000">
                    <a:schemeClr val="tx1"/>
                  </a:glow>
                </a:effectLst>
                <a:latin typeface="Bookman Old Style" panose="02050604050505020204" pitchFamily="18" charset="0"/>
              </a:rPr>
              <a:t>innalzerò il tuo nome</a:t>
            </a:r>
            <a:br>
              <a:rPr lang="it-IT" sz="4000" b="1" dirty="0">
                <a:solidFill>
                  <a:schemeClr val="bg1"/>
                </a:solidFill>
                <a:effectLst>
                  <a:glow rad="127000">
                    <a:schemeClr val="tx1"/>
                  </a:glow>
                </a:effectLst>
                <a:latin typeface="Bookman Old Style" panose="02050604050505020204" pitchFamily="18" charset="0"/>
              </a:rPr>
            </a:br>
            <a:endParaRPr lang="it-IT" sz="4000" b="1" dirty="0">
              <a:solidFill>
                <a:schemeClr val="bg1"/>
              </a:solidFill>
              <a:effectLst>
                <a:glow rad="127000">
                  <a:schemeClr val="tx1"/>
                </a:glow>
              </a:effectLst>
              <a:latin typeface="Bookman Old Style" panose="02050604050505020204" pitchFamily="18" charset="0"/>
            </a:endParaRPr>
          </a:p>
        </p:txBody>
      </p:sp>
    </p:spTree>
    <p:extLst>
      <p:ext uri="{BB962C8B-B14F-4D97-AF65-F5344CB8AC3E}">
        <p14:creationId xmlns:p14="http://schemas.microsoft.com/office/powerpoint/2010/main" val="27017401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a:xfrm>
            <a:off x="0" y="335759"/>
            <a:ext cx="9144000" cy="4047827"/>
          </a:xfrm>
        </p:spPr>
        <p:txBody>
          <a:bodyPr>
            <a:noAutofit/>
          </a:bodyPr>
          <a:lstStyle/>
          <a:p>
            <a:pPr algn="ctr"/>
            <a:r>
              <a:rPr lang="it-IT" sz="4000" b="1" dirty="0">
                <a:solidFill>
                  <a:schemeClr val="bg1"/>
                </a:solidFill>
                <a:effectLst>
                  <a:glow rad="127000">
                    <a:schemeClr val="tx1"/>
                  </a:glow>
                </a:effectLst>
                <a:latin typeface="Bookman Old Style" panose="02050604050505020204" pitchFamily="18" charset="0"/>
              </a:rPr>
              <a:t>Non posso non amarti</a:t>
            </a:r>
            <a:br>
              <a:rPr lang="it-IT" sz="4000" b="1" dirty="0">
                <a:solidFill>
                  <a:schemeClr val="bg1"/>
                </a:solidFill>
                <a:effectLst>
                  <a:glow rad="127000">
                    <a:schemeClr val="tx1"/>
                  </a:glow>
                </a:effectLst>
                <a:latin typeface="Bookman Old Style" panose="02050604050505020204" pitchFamily="18" charset="0"/>
              </a:rPr>
            </a:br>
            <a:r>
              <a:rPr lang="it-IT" sz="4000" b="1" dirty="0">
                <a:solidFill>
                  <a:schemeClr val="bg1"/>
                </a:solidFill>
                <a:effectLst>
                  <a:glow rad="127000">
                    <a:schemeClr val="tx1"/>
                  </a:glow>
                </a:effectLst>
                <a:latin typeface="Bookman Old Style" panose="02050604050505020204" pitchFamily="18" charset="0"/>
              </a:rPr>
              <a:t>col cuore ringraziarti</a:t>
            </a:r>
            <a:br>
              <a:rPr lang="it-IT" sz="4000" b="1" dirty="0">
                <a:solidFill>
                  <a:schemeClr val="bg1"/>
                </a:solidFill>
                <a:effectLst>
                  <a:glow rad="127000">
                    <a:schemeClr val="tx1"/>
                  </a:glow>
                </a:effectLst>
                <a:latin typeface="Bookman Old Style" panose="02050604050505020204" pitchFamily="18" charset="0"/>
              </a:rPr>
            </a:br>
            <a:r>
              <a:rPr lang="it-IT" sz="4000" b="1" dirty="0">
                <a:solidFill>
                  <a:schemeClr val="bg1"/>
                </a:solidFill>
                <a:effectLst>
                  <a:glow rad="127000">
                    <a:schemeClr val="tx1"/>
                  </a:glow>
                </a:effectLst>
                <a:latin typeface="Bookman Old Style" panose="02050604050505020204" pitchFamily="18" charset="0"/>
              </a:rPr>
              <a:t>regni sulla terra</a:t>
            </a:r>
            <a:br>
              <a:rPr lang="it-IT" sz="4000" b="1" dirty="0">
                <a:solidFill>
                  <a:schemeClr val="bg1"/>
                </a:solidFill>
                <a:effectLst>
                  <a:glow rad="127000">
                    <a:schemeClr val="tx1"/>
                  </a:glow>
                </a:effectLst>
                <a:latin typeface="Bookman Old Style" panose="02050604050505020204" pitchFamily="18" charset="0"/>
              </a:rPr>
            </a:br>
            <a:r>
              <a:rPr lang="it-IT" sz="4000" b="1" dirty="0">
                <a:solidFill>
                  <a:schemeClr val="bg1"/>
                </a:solidFill>
                <a:effectLst>
                  <a:glow rad="127000">
                    <a:schemeClr val="tx1"/>
                  </a:glow>
                </a:effectLst>
                <a:latin typeface="Bookman Old Style" panose="02050604050505020204" pitchFamily="18" charset="0"/>
              </a:rPr>
              <a:t>Re dei re, figlio di Dio</a:t>
            </a:r>
            <a:br>
              <a:rPr lang="it-IT" sz="4000" b="1" dirty="0">
                <a:solidFill>
                  <a:schemeClr val="bg1"/>
                </a:solidFill>
                <a:effectLst>
                  <a:glow rad="127000">
                    <a:schemeClr val="tx1"/>
                  </a:glow>
                </a:effectLst>
                <a:latin typeface="Bookman Old Style" panose="02050604050505020204" pitchFamily="18" charset="0"/>
              </a:rPr>
            </a:br>
            <a:r>
              <a:rPr lang="it-IT" sz="4000" b="1" dirty="0">
                <a:solidFill>
                  <a:schemeClr val="bg1"/>
                </a:solidFill>
                <a:effectLst>
                  <a:glow rad="127000">
                    <a:schemeClr val="tx1"/>
                  </a:glow>
                </a:effectLst>
                <a:latin typeface="Bookman Old Style" panose="02050604050505020204" pitchFamily="18" charset="0"/>
              </a:rPr>
              <a:t>per sempre io, vivrò per te</a:t>
            </a:r>
            <a:br>
              <a:rPr lang="it-IT" sz="4000" b="1" dirty="0">
                <a:solidFill>
                  <a:schemeClr val="bg1"/>
                </a:solidFill>
                <a:effectLst>
                  <a:glow rad="127000">
                    <a:schemeClr val="tx1"/>
                  </a:glow>
                </a:effectLst>
                <a:latin typeface="Bookman Old Style" panose="02050604050505020204" pitchFamily="18" charset="0"/>
              </a:rPr>
            </a:br>
            <a:endParaRPr lang="it-IT" sz="4000" b="1" dirty="0">
              <a:solidFill>
                <a:schemeClr val="bg1"/>
              </a:solidFill>
              <a:effectLst>
                <a:glow rad="127000">
                  <a:schemeClr val="tx1"/>
                </a:glow>
              </a:effectLst>
              <a:latin typeface="Bookman Old Style" panose="02050604050505020204" pitchFamily="18" charset="0"/>
            </a:endParaRPr>
          </a:p>
        </p:txBody>
      </p:sp>
    </p:spTree>
    <p:extLst>
      <p:ext uri="{BB962C8B-B14F-4D97-AF65-F5344CB8AC3E}">
        <p14:creationId xmlns:p14="http://schemas.microsoft.com/office/powerpoint/2010/main" val="13082799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a:xfrm>
            <a:off x="0" y="171452"/>
            <a:ext cx="9144000" cy="5269409"/>
          </a:xfrm>
        </p:spPr>
        <p:txBody>
          <a:bodyPr>
            <a:noAutofit/>
          </a:bodyPr>
          <a:lstStyle/>
          <a:p>
            <a:pPr algn="ctr"/>
            <a:br>
              <a:rPr lang="it-IT" sz="3000" b="1" dirty="0">
                <a:solidFill>
                  <a:schemeClr val="bg1"/>
                </a:solidFill>
                <a:effectLst>
                  <a:glow rad="127000">
                    <a:schemeClr val="tx1"/>
                  </a:glow>
                </a:effectLst>
                <a:latin typeface="Bookman Old Style" panose="02050604050505020204" pitchFamily="18" charset="0"/>
              </a:rPr>
            </a:br>
            <a:r>
              <a:rPr lang="it-IT" sz="4000" b="1" dirty="0" err="1">
                <a:solidFill>
                  <a:schemeClr val="bg1"/>
                </a:solidFill>
                <a:effectLst>
                  <a:glow rad="127000">
                    <a:schemeClr val="tx1"/>
                  </a:glow>
                </a:effectLst>
                <a:latin typeface="Bookman Old Style" panose="02050604050505020204" pitchFamily="18" charset="0"/>
              </a:rPr>
              <a:t>Canterò</a:t>
            </a:r>
            <a:r>
              <a:rPr lang="it-IT" sz="4000" b="1" dirty="0">
                <a:solidFill>
                  <a:schemeClr val="bg1"/>
                </a:solidFill>
                <a:effectLst>
                  <a:glow rad="127000">
                    <a:schemeClr val="tx1"/>
                  </a:glow>
                </a:effectLst>
                <a:latin typeface="Bookman Old Style" panose="02050604050505020204" pitchFamily="18" charset="0"/>
              </a:rPr>
              <a:t> </a:t>
            </a:r>
            <a:br>
              <a:rPr lang="it-IT" sz="4000" b="1" dirty="0">
                <a:solidFill>
                  <a:schemeClr val="bg1"/>
                </a:solidFill>
                <a:effectLst>
                  <a:glow rad="127000">
                    <a:schemeClr val="tx1"/>
                  </a:glow>
                </a:effectLst>
                <a:latin typeface="Bookman Old Style" panose="02050604050505020204" pitchFamily="18" charset="0"/>
              </a:rPr>
            </a:br>
            <a:r>
              <a:rPr lang="it-IT" sz="4000" b="1" dirty="0">
                <a:solidFill>
                  <a:schemeClr val="bg1"/>
                </a:solidFill>
                <a:effectLst>
                  <a:glow rad="127000">
                    <a:schemeClr val="tx1"/>
                  </a:glow>
                </a:effectLst>
                <a:latin typeface="Bookman Old Style" panose="02050604050505020204" pitchFamily="18" charset="0"/>
              </a:rPr>
              <a:t>e con gli angeli del cielo</a:t>
            </a:r>
            <a:br>
              <a:rPr lang="it-IT" sz="4000" b="1" dirty="0">
                <a:solidFill>
                  <a:schemeClr val="bg1"/>
                </a:solidFill>
                <a:effectLst>
                  <a:glow rad="127000">
                    <a:schemeClr val="tx1"/>
                  </a:glow>
                </a:effectLst>
                <a:latin typeface="Bookman Old Style" panose="02050604050505020204" pitchFamily="18" charset="0"/>
              </a:rPr>
            </a:br>
            <a:r>
              <a:rPr lang="it-IT" sz="4000" b="1" dirty="0">
                <a:solidFill>
                  <a:schemeClr val="bg1"/>
                </a:solidFill>
                <a:effectLst>
                  <a:glow rad="127000">
                    <a:schemeClr val="tx1"/>
                  </a:glow>
                </a:effectLst>
                <a:latin typeface="Bookman Old Style" panose="02050604050505020204" pitchFamily="18" charset="0"/>
              </a:rPr>
              <a:t>io ti loderò</a:t>
            </a:r>
            <a:br>
              <a:rPr lang="it-IT" sz="4000" b="1" dirty="0">
                <a:solidFill>
                  <a:schemeClr val="bg1"/>
                </a:solidFill>
                <a:effectLst>
                  <a:glow rad="127000">
                    <a:schemeClr val="tx1"/>
                  </a:glow>
                </a:effectLst>
                <a:latin typeface="Bookman Old Style" panose="02050604050505020204" pitchFamily="18" charset="0"/>
              </a:rPr>
            </a:br>
            <a:r>
              <a:rPr lang="it-IT" sz="4000" b="1" dirty="0">
                <a:solidFill>
                  <a:schemeClr val="bg1"/>
                </a:solidFill>
                <a:effectLst>
                  <a:glow rad="127000">
                    <a:schemeClr val="tx1"/>
                  </a:glow>
                </a:effectLst>
                <a:latin typeface="Bookman Old Style" panose="02050604050505020204" pitchFamily="18" charset="0"/>
              </a:rPr>
              <a:t>so che tu mi ascolti</a:t>
            </a:r>
            <a:br>
              <a:rPr lang="it-IT" sz="4000" b="1" dirty="0">
                <a:solidFill>
                  <a:schemeClr val="bg1"/>
                </a:solidFill>
                <a:effectLst>
                  <a:glow rad="127000">
                    <a:schemeClr val="tx1"/>
                  </a:glow>
                </a:effectLst>
                <a:latin typeface="Bookman Old Style" panose="02050604050505020204" pitchFamily="18" charset="0"/>
              </a:rPr>
            </a:br>
            <a:r>
              <a:rPr lang="it-IT" sz="4000" b="1" dirty="0">
                <a:solidFill>
                  <a:schemeClr val="bg1"/>
                </a:solidFill>
                <a:effectLst>
                  <a:glow rad="127000">
                    <a:schemeClr val="tx1"/>
                  </a:glow>
                </a:effectLst>
                <a:latin typeface="Bookman Old Style" panose="02050604050505020204" pitchFamily="18" charset="0"/>
              </a:rPr>
              <a:t>mentre adoro te</a:t>
            </a:r>
            <a:br>
              <a:rPr lang="it-IT" sz="4000" b="1" dirty="0">
                <a:solidFill>
                  <a:schemeClr val="bg1"/>
                </a:solidFill>
                <a:effectLst>
                  <a:glow rad="127000">
                    <a:schemeClr val="tx1"/>
                  </a:glow>
                </a:effectLst>
                <a:latin typeface="Bookman Old Style" panose="02050604050505020204" pitchFamily="18" charset="0"/>
              </a:rPr>
            </a:br>
            <a:r>
              <a:rPr lang="it-IT" sz="4000" b="1" dirty="0">
                <a:solidFill>
                  <a:schemeClr val="bg1"/>
                </a:solidFill>
                <a:effectLst>
                  <a:glow rad="127000">
                    <a:schemeClr val="tx1"/>
                  </a:glow>
                </a:effectLst>
                <a:latin typeface="Bookman Old Style" panose="02050604050505020204" pitchFamily="18" charset="0"/>
              </a:rPr>
              <a:t>innalzerò il tuo nome</a:t>
            </a:r>
            <a:br>
              <a:rPr lang="it-IT" sz="4000" b="1" dirty="0">
                <a:solidFill>
                  <a:schemeClr val="bg1"/>
                </a:solidFill>
                <a:effectLst>
                  <a:glow rad="127000">
                    <a:schemeClr val="tx1"/>
                  </a:glow>
                </a:effectLst>
                <a:latin typeface="Bookman Old Style" panose="02050604050505020204" pitchFamily="18" charset="0"/>
              </a:rPr>
            </a:br>
            <a:endParaRPr lang="it-IT" sz="4000" b="1" dirty="0">
              <a:solidFill>
                <a:schemeClr val="bg1"/>
              </a:solidFill>
              <a:effectLst>
                <a:glow rad="127000">
                  <a:schemeClr val="tx1"/>
                </a:glow>
              </a:effectLst>
              <a:latin typeface="Bookman Old Style" panose="02050604050505020204" pitchFamily="18" charset="0"/>
            </a:endParaRPr>
          </a:p>
        </p:txBody>
      </p:sp>
    </p:spTree>
    <p:extLst>
      <p:ext uri="{BB962C8B-B14F-4D97-AF65-F5344CB8AC3E}">
        <p14:creationId xmlns:p14="http://schemas.microsoft.com/office/powerpoint/2010/main" val="36174775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a:xfrm>
            <a:off x="0" y="171452"/>
            <a:ext cx="9144000" cy="5269409"/>
          </a:xfrm>
        </p:spPr>
        <p:txBody>
          <a:bodyPr>
            <a:noAutofit/>
          </a:bodyPr>
          <a:lstStyle/>
          <a:p>
            <a:pPr algn="ctr"/>
            <a:br>
              <a:rPr lang="it-IT" sz="3000" b="1" dirty="0">
                <a:solidFill>
                  <a:schemeClr val="bg1"/>
                </a:solidFill>
                <a:effectLst>
                  <a:glow rad="127000">
                    <a:schemeClr val="tx1"/>
                  </a:glow>
                </a:effectLst>
                <a:latin typeface="Bookman Old Style" panose="02050604050505020204" pitchFamily="18" charset="0"/>
              </a:rPr>
            </a:br>
            <a:r>
              <a:rPr lang="it-IT" sz="4000" b="1" dirty="0">
                <a:solidFill>
                  <a:schemeClr val="bg1"/>
                </a:solidFill>
                <a:effectLst>
                  <a:glow rad="127000">
                    <a:schemeClr val="tx1"/>
                  </a:glow>
                </a:effectLst>
                <a:latin typeface="Bookman Old Style" panose="02050604050505020204" pitchFamily="18" charset="0"/>
              </a:rPr>
              <a:t>sì, sì, sì</a:t>
            </a:r>
            <a:br>
              <a:rPr lang="it-IT" sz="4000" b="1" dirty="0">
                <a:solidFill>
                  <a:schemeClr val="bg1"/>
                </a:solidFill>
                <a:effectLst>
                  <a:glow rad="127000">
                    <a:schemeClr val="tx1"/>
                  </a:glow>
                </a:effectLst>
                <a:latin typeface="Bookman Old Style" panose="02050604050505020204" pitchFamily="18" charset="0"/>
              </a:rPr>
            </a:br>
            <a:r>
              <a:rPr lang="it-IT" sz="4000" b="1" dirty="0">
                <a:solidFill>
                  <a:schemeClr val="bg1"/>
                </a:solidFill>
                <a:effectLst>
                  <a:glow rad="127000">
                    <a:schemeClr val="tx1"/>
                  </a:glow>
                </a:effectLst>
                <a:latin typeface="Bookman Old Style" panose="02050604050505020204" pitchFamily="18" charset="0"/>
              </a:rPr>
              <a:t>e con gli angeli del cielo</a:t>
            </a:r>
            <a:br>
              <a:rPr lang="it-IT" sz="4000" b="1" dirty="0">
                <a:solidFill>
                  <a:schemeClr val="bg1"/>
                </a:solidFill>
                <a:effectLst>
                  <a:glow rad="127000">
                    <a:schemeClr val="tx1"/>
                  </a:glow>
                </a:effectLst>
                <a:latin typeface="Bookman Old Style" panose="02050604050505020204" pitchFamily="18" charset="0"/>
              </a:rPr>
            </a:br>
            <a:r>
              <a:rPr lang="it-IT" sz="4000" b="1" dirty="0">
                <a:solidFill>
                  <a:schemeClr val="bg1"/>
                </a:solidFill>
                <a:effectLst>
                  <a:glow rad="127000">
                    <a:schemeClr val="tx1"/>
                  </a:glow>
                </a:effectLst>
                <a:latin typeface="Bookman Old Style" panose="02050604050505020204" pitchFamily="18" charset="0"/>
              </a:rPr>
              <a:t>sì, sì, sì</a:t>
            </a:r>
            <a:br>
              <a:rPr lang="it-IT" sz="4000" b="1" dirty="0">
                <a:solidFill>
                  <a:schemeClr val="bg1"/>
                </a:solidFill>
                <a:effectLst>
                  <a:glow rad="127000">
                    <a:schemeClr val="tx1"/>
                  </a:glow>
                </a:effectLst>
                <a:latin typeface="Bookman Old Style" panose="02050604050505020204" pitchFamily="18" charset="0"/>
              </a:rPr>
            </a:br>
            <a:r>
              <a:rPr lang="it-IT" sz="4000" b="1" dirty="0">
                <a:solidFill>
                  <a:schemeClr val="bg1"/>
                </a:solidFill>
                <a:effectLst>
                  <a:glow rad="127000">
                    <a:schemeClr val="tx1"/>
                  </a:glow>
                </a:effectLst>
                <a:latin typeface="Bookman Old Style" panose="02050604050505020204" pitchFamily="18" charset="0"/>
              </a:rPr>
              <a:t>so che tu mi ascolti mentre adoro te</a:t>
            </a:r>
            <a:br>
              <a:rPr lang="it-IT" sz="4000" b="1" dirty="0">
                <a:solidFill>
                  <a:schemeClr val="bg1"/>
                </a:solidFill>
                <a:effectLst>
                  <a:glow rad="127000">
                    <a:schemeClr val="tx1"/>
                  </a:glow>
                </a:effectLst>
                <a:latin typeface="Bookman Old Style" panose="02050604050505020204" pitchFamily="18" charset="0"/>
              </a:rPr>
            </a:br>
            <a:r>
              <a:rPr lang="it-IT" sz="4000" b="1" dirty="0">
                <a:solidFill>
                  <a:schemeClr val="bg1"/>
                </a:solidFill>
                <a:effectLst>
                  <a:glow rad="127000">
                    <a:schemeClr val="tx1"/>
                  </a:glow>
                </a:effectLst>
                <a:latin typeface="Bookman Old Style" panose="02050604050505020204" pitchFamily="18" charset="0"/>
              </a:rPr>
              <a:t>ti loderò</a:t>
            </a:r>
            <a:br>
              <a:rPr lang="it-IT" sz="4000" b="1" dirty="0">
                <a:solidFill>
                  <a:schemeClr val="bg1"/>
                </a:solidFill>
                <a:effectLst>
                  <a:glow rad="127000">
                    <a:schemeClr val="tx1"/>
                  </a:glow>
                </a:effectLst>
                <a:latin typeface="Bookman Old Style" panose="02050604050505020204" pitchFamily="18" charset="0"/>
              </a:rPr>
            </a:br>
            <a:endParaRPr lang="it-IT" sz="4000" b="1" dirty="0">
              <a:solidFill>
                <a:schemeClr val="bg1"/>
              </a:solidFill>
              <a:effectLst>
                <a:glow rad="127000">
                  <a:schemeClr val="tx1"/>
                </a:glow>
              </a:effectLst>
              <a:latin typeface="Bookman Old Style" panose="02050604050505020204" pitchFamily="18" charset="0"/>
            </a:endParaRPr>
          </a:p>
        </p:txBody>
      </p:sp>
    </p:spTree>
    <p:extLst>
      <p:ext uri="{BB962C8B-B14F-4D97-AF65-F5344CB8AC3E}">
        <p14:creationId xmlns:p14="http://schemas.microsoft.com/office/powerpoint/2010/main" val="40449659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a:xfrm>
            <a:off x="0" y="171452"/>
            <a:ext cx="9144000" cy="5269409"/>
          </a:xfrm>
        </p:spPr>
        <p:txBody>
          <a:bodyPr>
            <a:noAutofit/>
          </a:bodyPr>
          <a:lstStyle/>
          <a:p>
            <a:pPr algn="ctr"/>
            <a:br>
              <a:rPr lang="it-IT" sz="3000" b="1" dirty="0">
                <a:solidFill>
                  <a:schemeClr val="bg1"/>
                </a:solidFill>
                <a:effectLst>
                  <a:glow rad="127000">
                    <a:schemeClr val="tx1"/>
                  </a:glow>
                </a:effectLst>
                <a:latin typeface="Bookman Old Style" panose="02050604050505020204" pitchFamily="18" charset="0"/>
              </a:rPr>
            </a:br>
            <a:r>
              <a:rPr lang="it-IT" sz="4000" b="1" dirty="0">
                <a:solidFill>
                  <a:schemeClr val="bg1"/>
                </a:solidFill>
                <a:effectLst>
                  <a:glow rad="127000">
                    <a:schemeClr val="tx1"/>
                  </a:glow>
                </a:effectLst>
                <a:latin typeface="Bookman Old Style" panose="02050604050505020204" pitchFamily="18" charset="0"/>
              </a:rPr>
              <a:t>Canterò </a:t>
            </a:r>
            <a:br>
              <a:rPr lang="it-IT" sz="4000" b="1" dirty="0">
                <a:solidFill>
                  <a:schemeClr val="bg1"/>
                </a:solidFill>
                <a:effectLst>
                  <a:glow rad="127000">
                    <a:schemeClr val="tx1"/>
                  </a:glow>
                </a:effectLst>
                <a:latin typeface="Bookman Old Style" panose="02050604050505020204" pitchFamily="18" charset="0"/>
              </a:rPr>
            </a:br>
            <a:r>
              <a:rPr lang="it-IT" sz="4000" b="1" dirty="0">
                <a:solidFill>
                  <a:schemeClr val="bg1"/>
                </a:solidFill>
                <a:effectLst>
                  <a:glow rad="127000">
                    <a:schemeClr val="tx1"/>
                  </a:glow>
                </a:effectLst>
                <a:latin typeface="Bookman Old Style" panose="02050604050505020204" pitchFamily="18" charset="0"/>
              </a:rPr>
              <a:t>e con gli angeli del cielo</a:t>
            </a:r>
            <a:br>
              <a:rPr lang="it-IT" sz="4000" b="1" dirty="0">
                <a:solidFill>
                  <a:schemeClr val="bg1"/>
                </a:solidFill>
                <a:effectLst>
                  <a:glow rad="127000">
                    <a:schemeClr val="tx1"/>
                  </a:glow>
                </a:effectLst>
                <a:latin typeface="Bookman Old Style" panose="02050604050505020204" pitchFamily="18" charset="0"/>
              </a:rPr>
            </a:br>
            <a:r>
              <a:rPr lang="it-IT" sz="4000" b="1" dirty="0">
                <a:solidFill>
                  <a:schemeClr val="bg1"/>
                </a:solidFill>
                <a:effectLst>
                  <a:glow rad="127000">
                    <a:schemeClr val="tx1"/>
                  </a:glow>
                </a:effectLst>
                <a:latin typeface="Bookman Old Style" panose="02050604050505020204" pitchFamily="18" charset="0"/>
              </a:rPr>
              <a:t>io ti loderò</a:t>
            </a:r>
            <a:br>
              <a:rPr lang="it-IT" sz="4000" b="1" dirty="0">
                <a:solidFill>
                  <a:schemeClr val="bg1"/>
                </a:solidFill>
                <a:effectLst>
                  <a:glow rad="127000">
                    <a:schemeClr val="tx1"/>
                  </a:glow>
                </a:effectLst>
                <a:latin typeface="Bookman Old Style" panose="02050604050505020204" pitchFamily="18" charset="0"/>
              </a:rPr>
            </a:br>
            <a:r>
              <a:rPr lang="it-IT" sz="4000" b="1" dirty="0">
                <a:solidFill>
                  <a:schemeClr val="bg1"/>
                </a:solidFill>
                <a:effectLst>
                  <a:glow rad="127000">
                    <a:schemeClr val="tx1"/>
                  </a:glow>
                </a:effectLst>
                <a:latin typeface="Bookman Old Style" panose="02050604050505020204" pitchFamily="18" charset="0"/>
              </a:rPr>
              <a:t>so che tu mi ascolti</a:t>
            </a:r>
            <a:br>
              <a:rPr lang="it-IT" sz="4000" b="1" dirty="0">
                <a:solidFill>
                  <a:schemeClr val="bg1"/>
                </a:solidFill>
                <a:effectLst>
                  <a:glow rad="127000">
                    <a:schemeClr val="tx1"/>
                  </a:glow>
                </a:effectLst>
                <a:latin typeface="Bookman Old Style" panose="02050604050505020204" pitchFamily="18" charset="0"/>
              </a:rPr>
            </a:br>
            <a:r>
              <a:rPr lang="it-IT" sz="4000" b="1" dirty="0">
                <a:solidFill>
                  <a:schemeClr val="bg1"/>
                </a:solidFill>
                <a:effectLst>
                  <a:glow rad="127000">
                    <a:schemeClr val="tx1"/>
                  </a:glow>
                </a:effectLst>
                <a:latin typeface="Bookman Old Style" panose="02050604050505020204" pitchFamily="18" charset="0"/>
              </a:rPr>
              <a:t>mentre adoro te</a:t>
            </a:r>
            <a:br>
              <a:rPr lang="it-IT" sz="4000" b="1" dirty="0">
                <a:solidFill>
                  <a:schemeClr val="bg1"/>
                </a:solidFill>
                <a:effectLst>
                  <a:glow rad="127000">
                    <a:schemeClr val="tx1"/>
                  </a:glow>
                </a:effectLst>
                <a:latin typeface="Bookman Old Style" panose="02050604050505020204" pitchFamily="18" charset="0"/>
              </a:rPr>
            </a:br>
            <a:r>
              <a:rPr lang="it-IT" sz="4000" b="1" dirty="0">
                <a:solidFill>
                  <a:schemeClr val="bg1"/>
                </a:solidFill>
                <a:effectLst>
                  <a:glow rad="127000">
                    <a:schemeClr val="tx1"/>
                  </a:glow>
                </a:effectLst>
                <a:latin typeface="Bookman Old Style" panose="02050604050505020204" pitchFamily="18" charset="0"/>
              </a:rPr>
              <a:t>innalzerò il tuo nome</a:t>
            </a:r>
            <a:br>
              <a:rPr lang="it-IT" sz="4000" b="1" dirty="0">
                <a:solidFill>
                  <a:schemeClr val="bg1"/>
                </a:solidFill>
                <a:effectLst>
                  <a:glow rad="127000">
                    <a:schemeClr val="tx1"/>
                  </a:glow>
                </a:effectLst>
                <a:latin typeface="Bookman Old Style" panose="02050604050505020204" pitchFamily="18" charset="0"/>
              </a:rPr>
            </a:br>
            <a:br>
              <a:rPr lang="it-IT" sz="4000" b="1" dirty="0">
                <a:solidFill>
                  <a:schemeClr val="bg1"/>
                </a:solidFill>
                <a:effectLst>
                  <a:glow rad="127000">
                    <a:schemeClr val="tx1"/>
                  </a:glow>
                </a:effectLst>
                <a:latin typeface="Bookman Old Style" panose="02050604050505020204" pitchFamily="18" charset="0"/>
              </a:rPr>
            </a:br>
            <a:r>
              <a:rPr lang="it-IT" sz="2400" b="1" dirty="0">
                <a:solidFill>
                  <a:schemeClr val="bg1"/>
                </a:solidFill>
                <a:effectLst>
                  <a:glow rad="127000">
                    <a:schemeClr val="tx1"/>
                  </a:glow>
                </a:effectLst>
                <a:latin typeface="Bookman Old Style" panose="02050604050505020204" pitchFamily="18" charset="0"/>
              </a:rPr>
              <a:t>fine</a:t>
            </a:r>
            <a:br>
              <a:rPr lang="it-IT" sz="1800" b="1" dirty="0">
                <a:solidFill>
                  <a:schemeClr val="bg1"/>
                </a:solidFill>
                <a:effectLst>
                  <a:glow rad="127000">
                    <a:schemeClr val="tx1"/>
                  </a:glow>
                </a:effectLst>
                <a:latin typeface="Bookman Old Style" panose="02050604050505020204" pitchFamily="18" charset="0"/>
              </a:rPr>
            </a:br>
            <a:endParaRPr lang="it-IT" sz="3000" b="1" dirty="0">
              <a:solidFill>
                <a:schemeClr val="bg1"/>
              </a:solidFill>
              <a:effectLst>
                <a:glow rad="127000">
                  <a:schemeClr val="tx1"/>
                </a:glow>
              </a:effectLst>
              <a:latin typeface="Bookman Old Style" panose="02050604050505020204" pitchFamily="18" charset="0"/>
            </a:endParaRPr>
          </a:p>
        </p:txBody>
      </p:sp>
    </p:spTree>
    <p:extLst>
      <p:ext uri="{BB962C8B-B14F-4D97-AF65-F5344CB8AC3E}">
        <p14:creationId xmlns:p14="http://schemas.microsoft.com/office/powerpoint/2010/main" val="3546727646"/>
      </p:ext>
    </p:extLst>
  </p:cSld>
  <p:clrMapOvr>
    <a:masterClrMapping/>
  </p:clrMapOvr>
</p:sld>
</file>

<file path=ppt/theme/theme1.xml><?xml version="1.0" encoding="utf-8"?>
<a:theme xmlns:a="http://schemas.openxmlformats.org/drawingml/2006/main" name="2_Tema di Office">
  <a:themeElements>
    <a:clrScheme name="Tema di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ema di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i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TotalTime>
  <Words>9</Words>
  <Application>Microsoft Office PowerPoint</Application>
  <PresentationFormat>Presentazione su schermo (4:3)</PresentationFormat>
  <Paragraphs>7</Paragraphs>
  <Slides>7</Slides>
  <Notes>0</Notes>
  <HiddenSlides>0</HiddenSlides>
  <MMClips>0</MMClips>
  <ScaleCrop>false</ScaleCrop>
  <HeadingPairs>
    <vt:vector size="6" baseType="variant">
      <vt:variant>
        <vt:lpstr>Caratteri utilizzati</vt:lpstr>
      </vt:variant>
      <vt:variant>
        <vt:i4>4</vt:i4>
      </vt:variant>
      <vt:variant>
        <vt:lpstr>Tema</vt:lpstr>
      </vt:variant>
      <vt:variant>
        <vt:i4>1</vt:i4>
      </vt:variant>
      <vt:variant>
        <vt:lpstr>Titoli diapositive</vt:lpstr>
      </vt:variant>
      <vt:variant>
        <vt:i4>7</vt:i4>
      </vt:variant>
    </vt:vector>
  </HeadingPairs>
  <TitlesOfParts>
    <vt:vector size="12" baseType="lpstr">
      <vt:lpstr>Arial</vt:lpstr>
      <vt:lpstr>Bookman Old Style</vt:lpstr>
      <vt:lpstr>Calibri</vt:lpstr>
      <vt:lpstr>Calibri Light</vt:lpstr>
      <vt:lpstr>2_Tema di Office</vt:lpstr>
      <vt:lpstr>Canterò  Canterò  e con gli angeli del cielo io ti loderò so che tu mi ascolti mentre adoro te innalzerò il tuo nome </vt:lpstr>
      <vt:lpstr>Non posso non amarti col cuore ringraziarti regni sulla terra Re dei re, figlio di Dio io sono tuo  sei un fuoco che consuma  la luce che ci guida  il tuo amore è libertà Re dei re, figlio di Dio per sempre io, vivrò per te </vt:lpstr>
      <vt:lpstr> Canterò  e con gli angeli del cielo io ti loderò so che tu mi ascolti mentre adoro te innalzerò il tuo nome </vt:lpstr>
      <vt:lpstr>Non posso non amarti col cuore ringraziarti regni sulla terra Re dei re, figlio di Dio per sempre io, vivrò per te </vt:lpstr>
      <vt:lpstr> Canterò  e con gli angeli del cielo io ti loderò so che tu mi ascolti mentre adoro te innalzerò il tuo nome </vt:lpstr>
      <vt:lpstr> sì, sì, sì e con gli angeli del cielo sì, sì, sì so che tu mi ascolti mentre adoro te ti loderò </vt:lpstr>
      <vt:lpstr> Canterò  e con gli angeli del cielo io ti loderò so che tu mi ascolti mentre adoro te innalzerò il tuo nome  fine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Canterò  Canterò  e con gli angeli del cielo io ti loderò so che tu mi ascolti mentre adoro te innalzerò il tuo nome </dc:title>
  <dc:creator>terry</dc:creator>
  <cp:lastModifiedBy>MSofficepro2929</cp:lastModifiedBy>
  <cp:revision>5</cp:revision>
  <dcterms:created xsi:type="dcterms:W3CDTF">2017-07-14T16:41:18Z</dcterms:created>
  <dcterms:modified xsi:type="dcterms:W3CDTF">2018-10-05T17:10:58Z</dcterms:modified>
</cp:coreProperties>
</file>