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6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3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428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2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97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77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34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50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00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32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517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E1B80-7978-4A1D-97F7-30AA5FA9CFE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18/08/2019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CF79B-5B8C-4A07-8719-EAEBA960B2FE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670034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SPLENDIDO</a:t>
            </a:r>
          </a:p>
          <a:p>
            <a:pPr>
              <a:spcBef>
                <a:spcPts val="0"/>
              </a:spcBef>
            </a:pPr>
            <a:endParaRPr lang="it-IT" sz="1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Splendido, 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splendido il Tuo immenso amor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croce Tua ha dato grazia a me 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può veder, chi può sentir,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qual cuore può capir 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meraviglia sei tu Signor?</a:t>
            </a:r>
          </a:p>
        </p:txBody>
      </p:sp>
    </p:spTree>
    <p:extLst>
      <p:ext uri="{BB962C8B-B14F-4D97-AF65-F5344CB8AC3E}">
        <p14:creationId xmlns:p14="http://schemas.microsoft.com/office/powerpoint/2010/main" val="745130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782817"/>
            <a:ext cx="9047018" cy="21661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amo solo Te , Te solo io adorerò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Soltanto Te io voglio lodar</a:t>
            </a:r>
          </a:p>
        </p:txBody>
      </p:sp>
    </p:spTree>
    <p:extLst>
      <p:ext uri="{BB962C8B-B14F-4D97-AF65-F5344CB8AC3E}">
        <p14:creationId xmlns:p14="http://schemas.microsoft.com/office/powerpoint/2010/main" val="1683171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544528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e potente sei,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Tua gloria invade il ciel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Tua potenza riempie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mondo inter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luce della Tua maestà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spinge a cantar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Quanto splendido tu sei per noi</a:t>
            </a:r>
          </a:p>
        </p:txBody>
      </p:sp>
    </p:spTree>
    <p:extLst>
      <p:ext uri="{BB962C8B-B14F-4D97-AF65-F5344CB8AC3E}">
        <p14:creationId xmlns:p14="http://schemas.microsoft.com/office/powerpoint/2010/main" val="3022175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782817"/>
            <a:ext cx="9047018" cy="21661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amo solo Te , Te solo io adorerò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Soltanto Te io voglio lodar</a:t>
            </a:r>
          </a:p>
        </p:txBody>
      </p:sp>
    </p:spTree>
    <p:extLst>
      <p:ext uri="{BB962C8B-B14F-4D97-AF65-F5344CB8AC3E}">
        <p14:creationId xmlns:p14="http://schemas.microsoft.com/office/powerpoint/2010/main" val="2876116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938975"/>
            <a:ext cx="9047018" cy="551793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aperto i miei occhi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Tuo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splendor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Hai riempito il mio cuor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col Tuo amor</a:t>
            </a:r>
          </a:p>
          <a:p>
            <a:pPr>
              <a:spcBef>
                <a:spcPts val="0"/>
              </a:spcBef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niente al mondo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bello quanto Te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</p:txBody>
      </p:sp>
    </p:spTree>
    <p:extLst>
      <p:ext uri="{BB962C8B-B14F-4D97-AF65-F5344CB8AC3E}">
        <p14:creationId xmlns:p14="http://schemas.microsoft.com/office/powerpoint/2010/main" val="2588483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48491" y="1782817"/>
            <a:ext cx="9047018" cy="21661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amo solo Te , Te solo io adorerò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Soltanto Te io voglio lodar</a:t>
            </a:r>
          </a:p>
        </p:txBody>
      </p:sp>
    </p:spTree>
    <p:extLst>
      <p:ext uri="{BB962C8B-B14F-4D97-AF65-F5344CB8AC3E}">
        <p14:creationId xmlns:p14="http://schemas.microsoft.com/office/powerpoint/2010/main" val="239954902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137</Words>
  <Application>Microsoft Office PowerPoint</Application>
  <PresentationFormat>Presentazione su schermo (4:3)</PresentationFormat>
  <Paragraphs>35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7</cp:revision>
  <dcterms:created xsi:type="dcterms:W3CDTF">2016-12-31T15:21:27Z</dcterms:created>
  <dcterms:modified xsi:type="dcterms:W3CDTF">2019-08-18T05:33:35Z</dcterms:modified>
</cp:coreProperties>
</file>