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501" r:id="rId2"/>
    <p:sldId id="502" r:id="rId3"/>
    <p:sldId id="503" r:id="rId4"/>
    <p:sldId id="504" r:id="rId5"/>
    <p:sldId id="505" r:id="rId6"/>
    <p:sldId id="506" r:id="rId7"/>
    <p:sldId id="507" r:id="rId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E6EB3-EE1F-41E0-9AA8-29A8415B82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64327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8EF100-F467-4D56-8522-C1768A14BA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70431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0B5AE-9088-43E5-86EE-8BBD9E40126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58940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BFEB2-D7B6-4E9E-A54D-028C2D5829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03018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3205E-F1B7-41BD-BD45-229B219B0A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17624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D485DA-5E7D-4297-8403-118FD70690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98122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DE21B-B2ED-45E0-AD9E-A629690AEDA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56897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8CA94E-E5A4-4FED-836D-B9E6735DD2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22151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27E94D-F2E0-4F5A-89F6-634BB06DD9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41677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28289E-B860-409A-9BD4-DC0904096E1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64837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48ECE-5DB0-4FE9-81B9-C2BE594508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75823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F80D4D-F015-473B-B608-48C88F899EBE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61763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116632"/>
            <a:ext cx="9144000" cy="7078843"/>
          </a:xfrm>
          <a:prstGeom prst="rect">
            <a:avLst/>
          </a:prstGeom>
          <a:noFill/>
          <a:ln>
            <a:noFill/>
          </a:ln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8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Non temere (Isaia 43)</a:t>
            </a:r>
            <a:endParaRPr kumimoji="0" lang="it-IT" altLang="it-IT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No, non temere perché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lo ti ho riscattato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e ti ho chiamato per nome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(tu sei mio)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"/>
              </a:rPr>
              <a:t>Quando passerai per delle acque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"/>
              </a:rPr>
              <a:t>lo sarò sempre con te,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"/>
              </a:rPr>
              <a:t>sempre con te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05020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476672"/>
            <a:ext cx="9144000" cy="5262961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Se attraverserai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dei fiumi non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sarai sommerso,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e quando ancor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camminerai nel fuoco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non ti consumerai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05833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-1" y="836712"/>
            <a:ext cx="9103683" cy="3600968"/>
          </a:xfrm>
          <a:prstGeom prst="rect">
            <a:avLst/>
          </a:prstGeom>
          <a:noFill/>
          <a:ln>
            <a:noFill/>
          </a:ln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lo sono l'Eterno il tuo Dio,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	il Santo d'Israele,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	il tuo Signore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ed il tuo Salvator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43877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60648"/>
            <a:ext cx="9112780" cy="5262961"/>
          </a:xfrm>
          <a:prstGeom prst="rect">
            <a:avLst/>
          </a:prstGeom>
          <a:noFill/>
          <a:ln>
            <a:noFill/>
          </a:ln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No, non temere perché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lo t'ho riscattato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e t'ho chiamato per nome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"/>
              </a:rPr>
              <a:t>(tu sei mio)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/>
              <a:cs typeface="Arial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"/>
              </a:rPr>
              <a:t>Quando passerai per delle acque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"/>
              </a:rPr>
              <a:t>lo sarò sempre con te,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/>
                <a:cs typeface="Arial"/>
              </a:rPr>
              <a:t>sempre con te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6440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362958"/>
            <a:ext cx="9144000" cy="5262961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Se attraverserai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dei fiumi non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sarai sommerso,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e quando ancor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camminerai nel fuoco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non ti consumerai.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941628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682679"/>
            <a:ext cx="9144000" cy="3477857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Perché tu sei prezioso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	agli occhi miei,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sei pregiato ed lo ti amo, 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	non temere lo sarò sempre con te!</a:t>
            </a:r>
          </a:p>
        </p:txBody>
      </p:sp>
    </p:spTree>
    <p:extLst>
      <p:ext uri="{BB962C8B-B14F-4D97-AF65-F5344CB8AC3E}">
        <p14:creationId xmlns:p14="http://schemas.microsoft.com/office/powerpoint/2010/main" val="239176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404664"/>
            <a:ext cx="9112780" cy="5047517"/>
          </a:xfrm>
          <a:prstGeom prst="rect">
            <a:avLst/>
          </a:prstGeom>
          <a:noFill/>
          <a:ln>
            <a:noFill/>
          </a:ln>
        </p:spPr>
        <p:txBody>
          <a:bodyPr wrap="square"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No, non temere perché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lo t'ho riscattato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e t'ho chiamato per nome..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Tu sei mio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Arial Unicode MS" panose="020B0604020202020204" pitchFamily="34" charset="-128"/>
            </a:endParaRP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Arial Unicode MS" panose="020B0604020202020204" pitchFamily="34" charset="-128"/>
              </a:rPr>
              <a:t>fine</a:t>
            </a:r>
          </a:p>
          <a:p>
            <a:pPr marL="0" marR="0" lvl="0" indent="0" algn="ctr" defTabSz="449263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2400" b="1" i="1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20701473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Personalizzato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3333CC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136</Words>
  <Application>Microsoft Office PowerPoint</Application>
  <PresentationFormat>Presentazione su schermo (4:3)</PresentationFormat>
  <Paragraphs>45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1" baseType="lpstr">
      <vt:lpstr>Arial</vt:lpstr>
      <vt:lpstr>Bookman Old Style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10</cp:revision>
  <dcterms:created xsi:type="dcterms:W3CDTF">2016-04-19T11:52:46Z</dcterms:created>
  <dcterms:modified xsi:type="dcterms:W3CDTF">2019-09-19T14:10:50Z</dcterms:modified>
</cp:coreProperties>
</file>