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801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5014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0248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9566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037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7894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5482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2252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935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7336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8224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693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20717"/>
            <a:ext cx="9144000" cy="5996354"/>
          </a:xfrm>
        </p:spPr>
        <p:txBody>
          <a:bodyPr>
            <a:normAutofit fontScale="92500" lnSpcReduction="10000"/>
          </a:bodyPr>
          <a:lstStyle/>
          <a:p>
            <a:r>
              <a:rPr lang="it-IT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STUPENDA GRAZIA</a:t>
            </a: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Stupenda grazia del Signor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dolce questo don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cieco ero io, 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ma Cristo mi sanò,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Perduto or salvo son.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grazia Sua, m’insegnò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Lui ad aver </a:t>
            </a:r>
            <a:r>
              <a:rPr lang="it-IT" sz="39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timor</a:t>
            </a:r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d’ogni paura mi liberò,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ho fiducia ancor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14749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37222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Libero son, Dio mi salvò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mie catene, 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lui mi spezzò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come un fiume,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scorre il </a:t>
            </a:r>
            <a:r>
              <a:rPr lang="it-IT" sz="4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perdon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Stupenda grazia,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immenso amor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60612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263470"/>
            <a:ext cx="9144000" cy="6031524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 molti perigli e guai e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duol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Quaggiù passo io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ognor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grazia sua mi guida e guiderà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casa del mio Signor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lodi della grazia sua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ciel noi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canterem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 canto eterno e bello al Signor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 mai non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finirem</a:t>
            </a: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549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37222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Libero son, Dio mi salvò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mie catene, 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lui mi spezzò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come un fiume,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scorre il </a:t>
            </a:r>
            <a:r>
              <a:rPr lang="it-IT" sz="4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perdon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Stupenda grazia,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immenso amor</a:t>
            </a:r>
            <a:endParaRPr lang="it-IT" sz="40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b="1" dirty="0">
              <a:solidFill>
                <a:schemeClr val="bg1"/>
              </a:solidFill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084751479"/>
      </p:ext>
    </p:extLst>
  </p:cSld>
  <p:clrMapOvr>
    <a:masterClrMapping/>
  </p:clrMapOvr>
</p:sld>
</file>

<file path=ppt/theme/theme1.xml><?xml version="1.0" encoding="utf-8"?>
<a:theme xmlns:a="http://schemas.openxmlformats.org/drawingml/2006/main" name="6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141</Words>
  <Application>Microsoft Office PowerPoint</Application>
  <PresentationFormat>Presentazione su schermo (4:3)</PresentationFormat>
  <Paragraphs>38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Bookman Old Style</vt:lpstr>
      <vt:lpstr>Calibri</vt:lpstr>
      <vt:lpstr>Calibri Light</vt:lpstr>
      <vt:lpstr>Times New Roman</vt:lpstr>
      <vt:lpstr>6_Tema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9</cp:revision>
  <dcterms:created xsi:type="dcterms:W3CDTF">2017-07-22T20:02:35Z</dcterms:created>
  <dcterms:modified xsi:type="dcterms:W3CDTF">2018-10-16T09:39:12Z</dcterms:modified>
</cp:coreProperties>
</file>