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6" autoAdjust="0"/>
    <p:restoredTop sz="94660"/>
  </p:normalViewPr>
  <p:slideViewPr>
    <p:cSldViewPr snapToGrid="0">
      <p:cViewPr varScale="1">
        <p:scale>
          <a:sx n="54" d="100"/>
          <a:sy n="54" d="100"/>
        </p:scale>
        <p:origin x="72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3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428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2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97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77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34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50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003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3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517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670034"/>
            <a:ext cx="9047018" cy="551793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Celebra il re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>
              <a:spcBef>
                <a:spcPts val="0"/>
              </a:spcBef>
            </a:pP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gioia del Signore è la mia forza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Lui tutto l'onore e la gloria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Ogni potenza e maestà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Appartengono a Lui per sempre, amen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74513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1262864"/>
            <a:ext cx="9047018" cy="433227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Celebra il Re, esalta il 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Muovi il cielo adorando Lui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Celebra il Re, esalta il 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Adora il Suo nome</a:t>
            </a:r>
          </a:p>
        </p:txBody>
      </p:sp>
    </p:spTree>
    <p:extLst>
      <p:ext uri="{BB962C8B-B14F-4D97-AF65-F5344CB8AC3E}">
        <p14:creationId xmlns:p14="http://schemas.microsoft.com/office/powerpoint/2010/main" val="1683171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1262864"/>
            <a:ext cx="9047018" cy="433227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Celebra il Re, esalta il 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Muovi il cielo adorando Lui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Celebra il Re, esalta il 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Adora 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Suo nome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insieme a noi batti le tue mani</a:t>
            </a:r>
          </a:p>
        </p:txBody>
      </p:sp>
    </p:spTree>
    <p:extLst>
      <p:ext uri="{BB962C8B-B14F-4D97-AF65-F5344CB8AC3E}">
        <p14:creationId xmlns:p14="http://schemas.microsoft.com/office/powerpoint/2010/main" val="1256203105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83</Words>
  <Application>Microsoft Office PowerPoint</Application>
  <PresentationFormat>Presentazione su schermo 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5</cp:revision>
  <dcterms:created xsi:type="dcterms:W3CDTF">2016-12-31T15:21:27Z</dcterms:created>
  <dcterms:modified xsi:type="dcterms:W3CDTF">2019-08-06T13:41:29Z</dcterms:modified>
</cp:coreProperties>
</file>