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F14A0-6AA5-4FAE-BC54-679292255407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1196C-C592-45B0-BFCA-5CD2A009C52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6752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A762D9-421E-46C9-B4BA-F43ABF8F699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663F9146-F1F5-4737-B4BD-C670B5A7A430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+mn-cs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034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A762D9-421E-46C9-B4BA-F43ABF8F699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663F9146-F1F5-4737-B4BD-C670B5A7A430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+mn-cs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224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9978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9134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015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6667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6413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05993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1079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368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2910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4725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8390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477B1A-258F-4007-A77C-F5D17992AF9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54621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FB4152-7CA8-4F29-8A64-16D38438EA0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93255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FB78DA-16AF-4F51-ADB4-D1DCF5B35D9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62197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15E8B6-1781-4F23-92D9-3BE0A348F23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27167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81FE85-189D-4AD6-B69B-2963E3B38C0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750943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DBC51B-77AB-4F31-8A5D-282608C7130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77002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E9C473-855E-4E6F-BE0D-1CEDD871572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463014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1A0C6A-1030-4208-8A65-105363D1E79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564238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CD5495-908B-41B8-89EB-E983A24D8A9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538577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03FBBE-3BA7-4480-B75D-B9F8D9B1D4A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008184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43F2A0-E3CD-4025-BFFB-A5C0038A034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6404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F5F69-8DA6-407C-8441-7BF3380B4192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62299-BD68-4BFB-8F5E-6780E814E37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6914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7A7DEFD1-960C-4986-AD89-E0A2C87812A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7843227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943600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5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1800" b="1" dirty="0">
                <a:solidFill>
                  <a:schemeClr val="tx1"/>
                </a:solidFill>
                <a:latin typeface="Bookman Old Style" pitchFamily="18" charset="0"/>
              </a:rPr>
              <a:t>Agnello di Dio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Le mani innalzo verso Te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Con la mia voce lodo Te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Donando a Te la vita mia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Con santità e amor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Padre solo a Te consacro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La vita mia ed il mio cuor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mi prostro in Tua presenza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in </a:t>
            </a:r>
            <a:r>
              <a:rPr lang="it-IT" sz="40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adorazion</a:t>
            </a: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 !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endParaRPr lang="it-IT" sz="22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68304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79400"/>
            <a:ext cx="9144000" cy="362108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Agnello di Dio, ricevi Signor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tutta la gloria la lode e </a:t>
            </a:r>
            <a:r>
              <a:rPr lang="it-IT" sz="40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l'onor</a:t>
            </a: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(x2)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</a:tabLst>
              <a:defRPr/>
            </a:pPr>
            <a:endParaRPr lang="it-IT" sz="22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211638" y="6237288"/>
            <a:ext cx="704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F8F8F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57229512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</Words>
  <Application>Microsoft Office PowerPoint</Application>
  <PresentationFormat>Presentazione su schermo (4:3)</PresentationFormat>
  <Paragraphs>18</Paragraphs>
  <Slides>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Times New Roman</vt:lpstr>
      <vt:lpstr>Tema di Office</vt:lpstr>
      <vt:lpstr>1_Tema di Office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teresa intagliatore</cp:lastModifiedBy>
  <cp:revision>5</cp:revision>
  <dcterms:created xsi:type="dcterms:W3CDTF">2017-08-11T18:49:41Z</dcterms:created>
  <dcterms:modified xsi:type="dcterms:W3CDTF">2019-01-21T09:13:41Z</dcterms:modified>
</cp:coreProperties>
</file>