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63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6" autoAdjust="0"/>
    <p:restoredTop sz="94660"/>
  </p:normalViewPr>
  <p:slideViewPr>
    <p:cSldViewPr snapToGrid="0">
      <p:cViewPr varScale="1">
        <p:scale>
          <a:sx n="54" d="100"/>
          <a:sy n="54" d="100"/>
        </p:scale>
        <p:origin x="72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13/08/2019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734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13/08/2019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4285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13/08/2019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122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13/08/2019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853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13/08/2019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977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13/08/2019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777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13/08/2019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340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13/08/2019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450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13/08/2019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6003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13/08/2019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632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13/08/2019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517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13/08/2019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8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Abba Padre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Mi hai comprato col tuo sangue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Mi hai scelto e mi hai amato,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mi hai rivestito di allegria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Ricordasti il mio 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dolor</a:t>
            </a: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45130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1452283"/>
            <a:ext cx="9144000" cy="3567953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Con la tua ombra mi hai protetto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Sin dal ventre mi hai scelto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Mi hai chiamato col mio nome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glorificherai in me!!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995269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699247"/>
            <a:ext cx="9144000" cy="500230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Abba Padre, tuo figlio son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Abba Padre, il mio primo amor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Nelle tue braccia, io voglio stare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Abba Padre, tuo figlio son</a:t>
            </a:r>
          </a:p>
          <a:p>
            <a:pPr>
              <a:lnSpc>
                <a:spcPct val="150000"/>
              </a:lnSpc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159031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860612"/>
            <a:ext cx="9144000" cy="4410635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Con la tua ombra mi hai protetto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Sin dal ventre mi hai scelto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Mi hai chiamato col mio nome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glorificherai in me!!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063204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699247"/>
            <a:ext cx="9144000" cy="500230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Abba Padre, tuo figlio son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Abba Padre, il mio primo amor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Nelle tue braccia, io voglio stare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Abba Padre, tuo figlio son</a:t>
            </a:r>
          </a:p>
          <a:p>
            <a:pPr>
              <a:lnSpc>
                <a:spcPct val="150000"/>
              </a:lnSpc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857597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914400"/>
            <a:ext cx="9144000" cy="59436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torno da te, dove son libero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dove ho amore, tu la mia eredità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torno da te, non sono orfano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non sono solo, sei la mia eredità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(X2)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458589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699247"/>
            <a:ext cx="9144000" cy="500230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Abba Padre, tuo figlio son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Abba Padre, il mio primo amor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Nelle tue braccia, io voglio stare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Abba Padre, tuo figlio son</a:t>
            </a:r>
          </a:p>
          <a:p>
            <a:pPr>
              <a:lnSpc>
                <a:spcPct val="150000"/>
              </a:lnSpc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29028336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</TotalTime>
  <Words>184</Words>
  <Application>Microsoft Office PowerPoint</Application>
  <PresentationFormat>Presentazione su schermo (4:3)</PresentationFormat>
  <Paragraphs>35</Paragraphs>
  <Slides>7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12" baseType="lpstr">
      <vt:lpstr>Arial</vt:lpstr>
      <vt:lpstr>Bookman Old Style</vt:lpstr>
      <vt:lpstr>Calibri</vt:lpstr>
      <vt:lpstr>Calibri Light</vt:lpstr>
      <vt:lpstr>1_Tema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chiesa@ccbassisi.it</dc:creator>
  <cp:lastModifiedBy>MSofficepro2929</cp:lastModifiedBy>
  <cp:revision>6</cp:revision>
  <dcterms:created xsi:type="dcterms:W3CDTF">2016-12-31T15:21:27Z</dcterms:created>
  <dcterms:modified xsi:type="dcterms:W3CDTF">2019-08-13T05:12:35Z</dcterms:modified>
</cp:coreProperties>
</file>