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60" r:id="rId4"/>
    <p:sldId id="259" r:id="rId5"/>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9" d="100"/>
          <a:sy n="69" d="100"/>
        </p:scale>
        <p:origin x="348"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7"/>
            <a:ext cx="7772400" cy="1470025"/>
          </a:xfrm>
        </p:spPr>
        <p:txBody>
          <a:bodyPr/>
          <a:lstStyle/>
          <a:p>
            <a:r>
              <a:rPr lang="it-IT"/>
              <a:t>Fare clic per modificare lo stile del titolo</a:t>
            </a:r>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a:t>Fare clic per modificare lo stile del sottotitolo dello schema</a:t>
            </a:r>
          </a:p>
        </p:txBody>
      </p:sp>
      <p:sp>
        <p:nvSpPr>
          <p:cNvPr id="4" name="Rectangle 3"/>
          <p:cNvSpPr>
            <a:spLocks noGrp="1" noChangeArrowheads="1"/>
          </p:cNvSpPr>
          <p:nvPr>
            <p:ph type="dt" idx="10"/>
          </p:nvPr>
        </p:nvSpPr>
        <p:spPr>
          <a:ln/>
        </p:spPr>
        <p:txBody>
          <a:bodyPr/>
          <a:lstStyle>
            <a:lvl1pPr>
              <a:defRPr/>
            </a:lvl1pPr>
          </a:lstStyle>
          <a:p>
            <a:pPr>
              <a:defRPr/>
            </a:pPr>
            <a:endParaRPr lang="it-IT"/>
          </a:p>
        </p:txBody>
      </p:sp>
      <p:sp>
        <p:nvSpPr>
          <p:cNvPr id="5" name="Rectangle 4"/>
          <p:cNvSpPr>
            <a:spLocks noGrp="1" noChangeArrowheads="1"/>
          </p:cNvSpPr>
          <p:nvPr>
            <p:ph type="ftr" idx="11"/>
          </p:nvPr>
        </p:nvSpPr>
        <p:spPr>
          <a:ln/>
        </p:spPr>
        <p:txBody>
          <a:bodyPr/>
          <a:lstStyle>
            <a:lvl1pPr>
              <a:defRPr/>
            </a:lvl1pPr>
          </a:lstStyle>
          <a:p>
            <a:pPr>
              <a:defRPr/>
            </a:pPr>
            <a:endParaRPr lang="it-IT"/>
          </a:p>
        </p:txBody>
      </p:sp>
      <p:sp>
        <p:nvSpPr>
          <p:cNvPr id="6" name="Rectangle 5"/>
          <p:cNvSpPr>
            <a:spLocks noGrp="1" noChangeArrowheads="1"/>
          </p:cNvSpPr>
          <p:nvPr>
            <p:ph type="sldNum" idx="12"/>
          </p:nvPr>
        </p:nvSpPr>
        <p:spPr>
          <a:ln/>
        </p:spPr>
        <p:txBody>
          <a:bodyPr/>
          <a:lstStyle>
            <a:lvl1pPr>
              <a:defRPr/>
            </a:lvl1pPr>
          </a:lstStyle>
          <a:p>
            <a:fld id="{092DB3C9-C530-46CE-A541-084952F2C3DB}" type="slidenum">
              <a:rPr lang="it-IT" altLang="it-IT"/>
              <a:pPr/>
              <a:t>‹N›</a:t>
            </a:fld>
            <a:endParaRPr lang="it-IT" altLang="it-IT"/>
          </a:p>
        </p:txBody>
      </p:sp>
    </p:spTree>
    <p:extLst>
      <p:ext uri="{BB962C8B-B14F-4D97-AF65-F5344CB8AC3E}">
        <p14:creationId xmlns:p14="http://schemas.microsoft.com/office/powerpoint/2010/main" val="6822177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idx="1"/>
          </p:nvPr>
        </p:nvSpPr>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Rectangle 3"/>
          <p:cNvSpPr>
            <a:spLocks noGrp="1" noChangeArrowheads="1"/>
          </p:cNvSpPr>
          <p:nvPr>
            <p:ph type="dt" idx="10"/>
          </p:nvPr>
        </p:nvSpPr>
        <p:spPr>
          <a:ln/>
        </p:spPr>
        <p:txBody>
          <a:bodyPr/>
          <a:lstStyle>
            <a:lvl1pPr>
              <a:defRPr/>
            </a:lvl1pPr>
          </a:lstStyle>
          <a:p>
            <a:pPr>
              <a:defRPr/>
            </a:pPr>
            <a:endParaRPr lang="it-IT"/>
          </a:p>
        </p:txBody>
      </p:sp>
      <p:sp>
        <p:nvSpPr>
          <p:cNvPr id="5" name="Rectangle 4"/>
          <p:cNvSpPr>
            <a:spLocks noGrp="1" noChangeArrowheads="1"/>
          </p:cNvSpPr>
          <p:nvPr>
            <p:ph type="ftr" idx="11"/>
          </p:nvPr>
        </p:nvSpPr>
        <p:spPr>
          <a:ln/>
        </p:spPr>
        <p:txBody>
          <a:bodyPr/>
          <a:lstStyle>
            <a:lvl1pPr>
              <a:defRPr/>
            </a:lvl1pPr>
          </a:lstStyle>
          <a:p>
            <a:pPr>
              <a:defRPr/>
            </a:pPr>
            <a:endParaRPr lang="it-IT"/>
          </a:p>
        </p:txBody>
      </p:sp>
      <p:sp>
        <p:nvSpPr>
          <p:cNvPr id="6" name="Rectangle 5"/>
          <p:cNvSpPr>
            <a:spLocks noGrp="1" noChangeArrowheads="1"/>
          </p:cNvSpPr>
          <p:nvPr>
            <p:ph type="sldNum" idx="12"/>
          </p:nvPr>
        </p:nvSpPr>
        <p:spPr>
          <a:ln/>
        </p:spPr>
        <p:txBody>
          <a:bodyPr/>
          <a:lstStyle>
            <a:lvl1pPr>
              <a:defRPr/>
            </a:lvl1pPr>
          </a:lstStyle>
          <a:p>
            <a:fld id="{BFA76FD1-B51E-4AB8-B8D5-A7AC70AE3EB3}" type="slidenum">
              <a:rPr lang="it-IT" altLang="it-IT"/>
              <a:pPr/>
              <a:t>‹N›</a:t>
            </a:fld>
            <a:endParaRPr lang="it-IT" altLang="it-IT"/>
          </a:p>
        </p:txBody>
      </p:sp>
    </p:spTree>
    <p:extLst>
      <p:ext uri="{BB962C8B-B14F-4D97-AF65-F5344CB8AC3E}">
        <p14:creationId xmlns:p14="http://schemas.microsoft.com/office/powerpoint/2010/main" val="42083144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2"/>
            <a:ext cx="7772400" cy="1362075"/>
          </a:xfrm>
        </p:spPr>
        <p:txBody>
          <a:bodyPr anchor="t"/>
          <a:lstStyle>
            <a:lvl1pPr algn="l">
              <a:defRPr sz="4000" b="1" cap="all"/>
            </a:lvl1pPr>
          </a:lstStyle>
          <a:p>
            <a:r>
              <a:rPr lang="it-IT"/>
              <a:t>Fare clic per modificare lo stile del titolo</a:t>
            </a:r>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a:t>Fare clic per modificare stili del testo dello schema</a:t>
            </a:r>
          </a:p>
        </p:txBody>
      </p:sp>
      <p:sp>
        <p:nvSpPr>
          <p:cNvPr id="4" name="Rectangle 3"/>
          <p:cNvSpPr>
            <a:spLocks noGrp="1" noChangeArrowheads="1"/>
          </p:cNvSpPr>
          <p:nvPr>
            <p:ph type="dt" idx="10"/>
          </p:nvPr>
        </p:nvSpPr>
        <p:spPr>
          <a:ln/>
        </p:spPr>
        <p:txBody>
          <a:bodyPr/>
          <a:lstStyle>
            <a:lvl1pPr>
              <a:defRPr/>
            </a:lvl1pPr>
          </a:lstStyle>
          <a:p>
            <a:pPr>
              <a:defRPr/>
            </a:pPr>
            <a:endParaRPr lang="it-IT"/>
          </a:p>
        </p:txBody>
      </p:sp>
      <p:sp>
        <p:nvSpPr>
          <p:cNvPr id="5" name="Rectangle 4"/>
          <p:cNvSpPr>
            <a:spLocks noGrp="1" noChangeArrowheads="1"/>
          </p:cNvSpPr>
          <p:nvPr>
            <p:ph type="ftr" idx="11"/>
          </p:nvPr>
        </p:nvSpPr>
        <p:spPr>
          <a:ln/>
        </p:spPr>
        <p:txBody>
          <a:bodyPr/>
          <a:lstStyle>
            <a:lvl1pPr>
              <a:defRPr/>
            </a:lvl1pPr>
          </a:lstStyle>
          <a:p>
            <a:pPr>
              <a:defRPr/>
            </a:pPr>
            <a:endParaRPr lang="it-IT"/>
          </a:p>
        </p:txBody>
      </p:sp>
      <p:sp>
        <p:nvSpPr>
          <p:cNvPr id="6" name="Rectangle 5"/>
          <p:cNvSpPr>
            <a:spLocks noGrp="1" noChangeArrowheads="1"/>
          </p:cNvSpPr>
          <p:nvPr>
            <p:ph type="sldNum" idx="12"/>
          </p:nvPr>
        </p:nvSpPr>
        <p:spPr>
          <a:ln/>
        </p:spPr>
        <p:txBody>
          <a:bodyPr/>
          <a:lstStyle>
            <a:lvl1pPr>
              <a:defRPr/>
            </a:lvl1pPr>
          </a:lstStyle>
          <a:p>
            <a:fld id="{971BC8E6-7A2F-4A7C-8299-F6F7C83A9367}" type="slidenum">
              <a:rPr lang="it-IT" altLang="it-IT"/>
              <a:pPr/>
              <a:t>‹N›</a:t>
            </a:fld>
            <a:endParaRPr lang="it-IT" altLang="it-IT"/>
          </a:p>
        </p:txBody>
      </p:sp>
    </p:spTree>
    <p:extLst>
      <p:ext uri="{BB962C8B-B14F-4D97-AF65-F5344CB8AC3E}">
        <p14:creationId xmlns:p14="http://schemas.microsoft.com/office/powerpoint/2010/main" val="14444722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sz="half" idx="1"/>
          </p:nvPr>
        </p:nvSpPr>
        <p:spPr>
          <a:xfrm>
            <a:off x="457201" y="1604965"/>
            <a:ext cx="4037013" cy="45243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4646614" y="1604965"/>
            <a:ext cx="4037012" cy="45243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Rectangle 3"/>
          <p:cNvSpPr>
            <a:spLocks noGrp="1" noChangeArrowheads="1"/>
          </p:cNvSpPr>
          <p:nvPr>
            <p:ph type="dt" idx="10"/>
          </p:nvPr>
        </p:nvSpPr>
        <p:spPr>
          <a:ln/>
        </p:spPr>
        <p:txBody>
          <a:bodyPr/>
          <a:lstStyle>
            <a:lvl1pPr>
              <a:defRPr/>
            </a:lvl1pPr>
          </a:lstStyle>
          <a:p>
            <a:pPr>
              <a:defRPr/>
            </a:pPr>
            <a:endParaRPr lang="it-IT"/>
          </a:p>
        </p:txBody>
      </p:sp>
      <p:sp>
        <p:nvSpPr>
          <p:cNvPr id="6" name="Rectangle 4"/>
          <p:cNvSpPr>
            <a:spLocks noGrp="1" noChangeArrowheads="1"/>
          </p:cNvSpPr>
          <p:nvPr>
            <p:ph type="ftr" idx="11"/>
          </p:nvPr>
        </p:nvSpPr>
        <p:spPr>
          <a:ln/>
        </p:spPr>
        <p:txBody>
          <a:bodyPr/>
          <a:lstStyle>
            <a:lvl1pPr>
              <a:defRPr/>
            </a:lvl1pPr>
          </a:lstStyle>
          <a:p>
            <a:pPr>
              <a:defRPr/>
            </a:pPr>
            <a:endParaRPr lang="it-IT"/>
          </a:p>
        </p:txBody>
      </p:sp>
      <p:sp>
        <p:nvSpPr>
          <p:cNvPr id="7" name="Rectangle 5"/>
          <p:cNvSpPr>
            <a:spLocks noGrp="1" noChangeArrowheads="1"/>
          </p:cNvSpPr>
          <p:nvPr>
            <p:ph type="sldNum" idx="12"/>
          </p:nvPr>
        </p:nvSpPr>
        <p:spPr>
          <a:ln/>
        </p:spPr>
        <p:txBody>
          <a:bodyPr/>
          <a:lstStyle>
            <a:lvl1pPr>
              <a:defRPr/>
            </a:lvl1pPr>
          </a:lstStyle>
          <a:p>
            <a:fld id="{7905EF59-19E6-4B4B-9A13-1A4072777EED}" type="slidenum">
              <a:rPr lang="it-IT" altLang="it-IT"/>
              <a:pPr/>
              <a:t>‹N›</a:t>
            </a:fld>
            <a:endParaRPr lang="it-IT" altLang="it-IT"/>
          </a:p>
        </p:txBody>
      </p:sp>
    </p:spTree>
    <p:extLst>
      <p:ext uri="{BB962C8B-B14F-4D97-AF65-F5344CB8AC3E}">
        <p14:creationId xmlns:p14="http://schemas.microsoft.com/office/powerpoint/2010/main" val="25405219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lvl1pPr>
              <a:defRPr/>
            </a:lvl1pPr>
          </a:lstStyle>
          <a:p>
            <a:r>
              <a:rPr lang="it-IT"/>
              <a:t>Fare clic per modificare lo stile del titolo</a:t>
            </a:r>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6" name="Segnaposto contenuto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Rectangle 3"/>
          <p:cNvSpPr>
            <a:spLocks noGrp="1" noChangeArrowheads="1"/>
          </p:cNvSpPr>
          <p:nvPr>
            <p:ph type="dt" idx="10"/>
          </p:nvPr>
        </p:nvSpPr>
        <p:spPr>
          <a:ln/>
        </p:spPr>
        <p:txBody>
          <a:bodyPr/>
          <a:lstStyle>
            <a:lvl1pPr>
              <a:defRPr/>
            </a:lvl1pPr>
          </a:lstStyle>
          <a:p>
            <a:pPr>
              <a:defRPr/>
            </a:pPr>
            <a:endParaRPr lang="it-IT"/>
          </a:p>
        </p:txBody>
      </p:sp>
      <p:sp>
        <p:nvSpPr>
          <p:cNvPr id="8" name="Rectangle 4"/>
          <p:cNvSpPr>
            <a:spLocks noGrp="1" noChangeArrowheads="1"/>
          </p:cNvSpPr>
          <p:nvPr>
            <p:ph type="ftr" idx="11"/>
          </p:nvPr>
        </p:nvSpPr>
        <p:spPr>
          <a:ln/>
        </p:spPr>
        <p:txBody>
          <a:bodyPr/>
          <a:lstStyle>
            <a:lvl1pPr>
              <a:defRPr/>
            </a:lvl1pPr>
          </a:lstStyle>
          <a:p>
            <a:pPr>
              <a:defRPr/>
            </a:pPr>
            <a:endParaRPr lang="it-IT"/>
          </a:p>
        </p:txBody>
      </p:sp>
      <p:sp>
        <p:nvSpPr>
          <p:cNvPr id="9" name="Rectangle 5"/>
          <p:cNvSpPr>
            <a:spLocks noGrp="1" noChangeArrowheads="1"/>
          </p:cNvSpPr>
          <p:nvPr>
            <p:ph type="sldNum" idx="12"/>
          </p:nvPr>
        </p:nvSpPr>
        <p:spPr>
          <a:ln/>
        </p:spPr>
        <p:txBody>
          <a:bodyPr/>
          <a:lstStyle>
            <a:lvl1pPr>
              <a:defRPr/>
            </a:lvl1pPr>
          </a:lstStyle>
          <a:p>
            <a:fld id="{8E392990-3FB6-4B7A-95B3-24EE4CF69498}" type="slidenum">
              <a:rPr lang="it-IT" altLang="it-IT"/>
              <a:pPr/>
              <a:t>‹N›</a:t>
            </a:fld>
            <a:endParaRPr lang="it-IT" altLang="it-IT"/>
          </a:p>
        </p:txBody>
      </p:sp>
    </p:spTree>
    <p:extLst>
      <p:ext uri="{BB962C8B-B14F-4D97-AF65-F5344CB8AC3E}">
        <p14:creationId xmlns:p14="http://schemas.microsoft.com/office/powerpoint/2010/main" val="14889874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Rectangle 3"/>
          <p:cNvSpPr>
            <a:spLocks noGrp="1" noChangeArrowheads="1"/>
          </p:cNvSpPr>
          <p:nvPr>
            <p:ph type="dt" idx="10"/>
          </p:nvPr>
        </p:nvSpPr>
        <p:spPr>
          <a:ln/>
        </p:spPr>
        <p:txBody>
          <a:bodyPr/>
          <a:lstStyle>
            <a:lvl1pPr>
              <a:defRPr/>
            </a:lvl1pPr>
          </a:lstStyle>
          <a:p>
            <a:pPr>
              <a:defRPr/>
            </a:pPr>
            <a:endParaRPr lang="it-IT"/>
          </a:p>
        </p:txBody>
      </p:sp>
      <p:sp>
        <p:nvSpPr>
          <p:cNvPr id="4" name="Rectangle 4"/>
          <p:cNvSpPr>
            <a:spLocks noGrp="1" noChangeArrowheads="1"/>
          </p:cNvSpPr>
          <p:nvPr>
            <p:ph type="ftr" idx="11"/>
          </p:nvPr>
        </p:nvSpPr>
        <p:spPr>
          <a:ln/>
        </p:spPr>
        <p:txBody>
          <a:bodyPr/>
          <a:lstStyle>
            <a:lvl1pPr>
              <a:defRPr/>
            </a:lvl1pPr>
          </a:lstStyle>
          <a:p>
            <a:pPr>
              <a:defRPr/>
            </a:pPr>
            <a:endParaRPr lang="it-IT"/>
          </a:p>
        </p:txBody>
      </p:sp>
      <p:sp>
        <p:nvSpPr>
          <p:cNvPr id="5" name="Rectangle 5"/>
          <p:cNvSpPr>
            <a:spLocks noGrp="1" noChangeArrowheads="1"/>
          </p:cNvSpPr>
          <p:nvPr>
            <p:ph type="sldNum" idx="12"/>
          </p:nvPr>
        </p:nvSpPr>
        <p:spPr>
          <a:ln/>
        </p:spPr>
        <p:txBody>
          <a:bodyPr/>
          <a:lstStyle>
            <a:lvl1pPr>
              <a:defRPr/>
            </a:lvl1pPr>
          </a:lstStyle>
          <a:p>
            <a:fld id="{7D293509-414F-4BF6-A44B-94E903AE8CD8}" type="slidenum">
              <a:rPr lang="it-IT" altLang="it-IT"/>
              <a:pPr/>
              <a:t>‹N›</a:t>
            </a:fld>
            <a:endParaRPr lang="it-IT" altLang="it-IT"/>
          </a:p>
        </p:txBody>
      </p:sp>
    </p:spTree>
    <p:extLst>
      <p:ext uri="{BB962C8B-B14F-4D97-AF65-F5344CB8AC3E}">
        <p14:creationId xmlns:p14="http://schemas.microsoft.com/office/powerpoint/2010/main" val="31034821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3"/>
          <p:cNvSpPr>
            <a:spLocks noGrp="1" noChangeArrowheads="1"/>
          </p:cNvSpPr>
          <p:nvPr>
            <p:ph type="dt" idx="10"/>
          </p:nvPr>
        </p:nvSpPr>
        <p:spPr>
          <a:ln/>
        </p:spPr>
        <p:txBody>
          <a:bodyPr/>
          <a:lstStyle>
            <a:lvl1pPr>
              <a:defRPr/>
            </a:lvl1pPr>
          </a:lstStyle>
          <a:p>
            <a:pPr>
              <a:defRPr/>
            </a:pPr>
            <a:endParaRPr lang="it-IT"/>
          </a:p>
        </p:txBody>
      </p:sp>
      <p:sp>
        <p:nvSpPr>
          <p:cNvPr id="3" name="Rectangle 4"/>
          <p:cNvSpPr>
            <a:spLocks noGrp="1" noChangeArrowheads="1"/>
          </p:cNvSpPr>
          <p:nvPr>
            <p:ph type="ftr" idx="11"/>
          </p:nvPr>
        </p:nvSpPr>
        <p:spPr>
          <a:ln/>
        </p:spPr>
        <p:txBody>
          <a:bodyPr/>
          <a:lstStyle>
            <a:lvl1pPr>
              <a:defRPr/>
            </a:lvl1pPr>
          </a:lstStyle>
          <a:p>
            <a:pPr>
              <a:defRPr/>
            </a:pPr>
            <a:endParaRPr lang="it-IT"/>
          </a:p>
        </p:txBody>
      </p:sp>
      <p:sp>
        <p:nvSpPr>
          <p:cNvPr id="4" name="Rectangle 5"/>
          <p:cNvSpPr>
            <a:spLocks noGrp="1" noChangeArrowheads="1"/>
          </p:cNvSpPr>
          <p:nvPr>
            <p:ph type="sldNum" idx="12"/>
          </p:nvPr>
        </p:nvSpPr>
        <p:spPr>
          <a:ln/>
        </p:spPr>
        <p:txBody>
          <a:bodyPr/>
          <a:lstStyle>
            <a:lvl1pPr>
              <a:defRPr/>
            </a:lvl1pPr>
          </a:lstStyle>
          <a:p>
            <a:fld id="{E0950439-E5F3-423D-AF16-F038343D000B}" type="slidenum">
              <a:rPr lang="it-IT" altLang="it-IT"/>
              <a:pPr/>
              <a:t>‹N›</a:t>
            </a:fld>
            <a:endParaRPr lang="it-IT" altLang="it-IT"/>
          </a:p>
        </p:txBody>
      </p:sp>
    </p:spTree>
    <p:extLst>
      <p:ext uri="{BB962C8B-B14F-4D97-AF65-F5344CB8AC3E}">
        <p14:creationId xmlns:p14="http://schemas.microsoft.com/office/powerpoint/2010/main" val="37761977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1" y="273050"/>
            <a:ext cx="3008313" cy="1162050"/>
          </a:xfrm>
        </p:spPr>
        <p:txBody>
          <a:bodyPr anchor="b"/>
          <a:lstStyle>
            <a:lvl1pPr algn="l">
              <a:defRPr sz="2000" b="1"/>
            </a:lvl1pPr>
          </a:lstStyle>
          <a:p>
            <a:r>
              <a:rPr lang="it-IT"/>
              <a:t>Fare clic per modificare lo stile del titolo</a:t>
            </a:r>
          </a:p>
        </p:txBody>
      </p:sp>
      <p:sp>
        <p:nvSpPr>
          <p:cNvPr id="3" name="Segnaposto contenuto 2"/>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457201"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Rectangle 3"/>
          <p:cNvSpPr>
            <a:spLocks noGrp="1" noChangeArrowheads="1"/>
          </p:cNvSpPr>
          <p:nvPr>
            <p:ph type="dt" idx="10"/>
          </p:nvPr>
        </p:nvSpPr>
        <p:spPr>
          <a:ln/>
        </p:spPr>
        <p:txBody>
          <a:bodyPr/>
          <a:lstStyle>
            <a:lvl1pPr>
              <a:defRPr/>
            </a:lvl1pPr>
          </a:lstStyle>
          <a:p>
            <a:pPr>
              <a:defRPr/>
            </a:pPr>
            <a:endParaRPr lang="it-IT"/>
          </a:p>
        </p:txBody>
      </p:sp>
      <p:sp>
        <p:nvSpPr>
          <p:cNvPr id="6" name="Rectangle 4"/>
          <p:cNvSpPr>
            <a:spLocks noGrp="1" noChangeArrowheads="1"/>
          </p:cNvSpPr>
          <p:nvPr>
            <p:ph type="ftr" idx="11"/>
          </p:nvPr>
        </p:nvSpPr>
        <p:spPr>
          <a:ln/>
        </p:spPr>
        <p:txBody>
          <a:bodyPr/>
          <a:lstStyle>
            <a:lvl1pPr>
              <a:defRPr/>
            </a:lvl1pPr>
          </a:lstStyle>
          <a:p>
            <a:pPr>
              <a:defRPr/>
            </a:pPr>
            <a:endParaRPr lang="it-IT"/>
          </a:p>
        </p:txBody>
      </p:sp>
      <p:sp>
        <p:nvSpPr>
          <p:cNvPr id="7" name="Rectangle 5"/>
          <p:cNvSpPr>
            <a:spLocks noGrp="1" noChangeArrowheads="1"/>
          </p:cNvSpPr>
          <p:nvPr>
            <p:ph type="sldNum" idx="12"/>
          </p:nvPr>
        </p:nvSpPr>
        <p:spPr>
          <a:ln/>
        </p:spPr>
        <p:txBody>
          <a:bodyPr/>
          <a:lstStyle>
            <a:lvl1pPr>
              <a:defRPr/>
            </a:lvl1pPr>
          </a:lstStyle>
          <a:p>
            <a:fld id="{A64DFA50-0167-4F35-8772-87A388053805}" type="slidenum">
              <a:rPr lang="it-IT" altLang="it-IT"/>
              <a:pPr/>
              <a:t>‹N›</a:t>
            </a:fld>
            <a:endParaRPr lang="it-IT" altLang="it-IT"/>
          </a:p>
        </p:txBody>
      </p:sp>
    </p:spTree>
    <p:extLst>
      <p:ext uri="{BB962C8B-B14F-4D97-AF65-F5344CB8AC3E}">
        <p14:creationId xmlns:p14="http://schemas.microsoft.com/office/powerpoint/2010/main" val="21464273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a:t>Fare clic per modificare lo stile del titolo</a:t>
            </a:r>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Rectangle 3"/>
          <p:cNvSpPr>
            <a:spLocks noGrp="1" noChangeArrowheads="1"/>
          </p:cNvSpPr>
          <p:nvPr>
            <p:ph type="dt" idx="10"/>
          </p:nvPr>
        </p:nvSpPr>
        <p:spPr>
          <a:ln/>
        </p:spPr>
        <p:txBody>
          <a:bodyPr/>
          <a:lstStyle>
            <a:lvl1pPr>
              <a:defRPr/>
            </a:lvl1pPr>
          </a:lstStyle>
          <a:p>
            <a:pPr>
              <a:defRPr/>
            </a:pPr>
            <a:endParaRPr lang="it-IT"/>
          </a:p>
        </p:txBody>
      </p:sp>
      <p:sp>
        <p:nvSpPr>
          <p:cNvPr id="6" name="Rectangle 4"/>
          <p:cNvSpPr>
            <a:spLocks noGrp="1" noChangeArrowheads="1"/>
          </p:cNvSpPr>
          <p:nvPr>
            <p:ph type="ftr" idx="11"/>
          </p:nvPr>
        </p:nvSpPr>
        <p:spPr>
          <a:ln/>
        </p:spPr>
        <p:txBody>
          <a:bodyPr/>
          <a:lstStyle>
            <a:lvl1pPr>
              <a:defRPr/>
            </a:lvl1pPr>
          </a:lstStyle>
          <a:p>
            <a:pPr>
              <a:defRPr/>
            </a:pPr>
            <a:endParaRPr lang="it-IT"/>
          </a:p>
        </p:txBody>
      </p:sp>
      <p:sp>
        <p:nvSpPr>
          <p:cNvPr id="7" name="Rectangle 5"/>
          <p:cNvSpPr>
            <a:spLocks noGrp="1" noChangeArrowheads="1"/>
          </p:cNvSpPr>
          <p:nvPr>
            <p:ph type="sldNum" idx="12"/>
          </p:nvPr>
        </p:nvSpPr>
        <p:spPr>
          <a:ln/>
        </p:spPr>
        <p:txBody>
          <a:bodyPr/>
          <a:lstStyle>
            <a:lvl1pPr>
              <a:defRPr/>
            </a:lvl1pPr>
          </a:lstStyle>
          <a:p>
            <a:fld id="{34DF73BC-1373-40D9-A40D-B635A0E62EB3}" type="slidenum">
              <a:rPr lang="it-IT" altLang="it-IT"/>
              <a:pPr/>
              <a:t>‹N›</a:t>
            </a:fld>
            <a:endParaRPr lang="it-IT" altLang="it-IT"/>
          </a:p>
        </p:txBody>
      </p:sp>
    </p:spTree>
    <p:extLst>
      <p:ext uri="{BB962C8B-B14F-4D97-AF65-F5344CB8AC3E}">
        <p14:creationId xmlns:p14="http://schemas.microsoft.com/office/powerpoint/2010/main" val="12900862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testo verticale 2"/>
          <p:cNvSpPr>
            <a:spLocks noGrp="1"/>
          </p:cNvSpPr>
          <p:nvPr>
            <p:ph type="body" orient="vert" idx="1"/>
          </p:nvPr>
        </p:nvSpPr>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Rectangle 3"/>
          <p:cNvSpPr>
            <a:spLocks noGrp="1" noChangeArrowheads="1"/>
          </p:cNvSpPr>
          <p:nvPr>
            <p:ph type="dt" idx="10"/>
          </p:nvPr>
        </p:nvSpPr>
        <p:spPr>
          <a:ln/>
        </p:spPr>
        <p:txBody>
          <a:bodyPr/>
          <a:lstStyle>
            <a:lvl1pPr>
              <a:defRPr/>
            </a:lvl1pPr>
          </a:lstStyle>
          <a:p>
            <a:pPr>
              <a:defRPr/>
            </a:pPr>
            <a:endParaRPr lang="it-IT"/>
          </a:p>
        </p:txBody>
      </p:sp>
      <p:sp>
        <p:nvSpPr>
          <p:cNvPr id="5" name="Rectangle 4"/>
          <p:cNvSpPr>
            <a:spLocks noGrp="1" noChangeArrowheads="1"/>
          </p:cNvSpPr>
          <p:nvPr>
            <p:ph type="ftr" idx="11"/>
          </p:nvPr>
        </p:nvSpPr>
        <p:spPr>
          <a:ln/>
        </p:spPr>
        <p:txBody>
          <a:bodyPr/>
          <a:lstStyle>
            <a:lvl1pPr>
              <a:defRPr/>
            </a:lvl1pPr>
          </a:lstStyle>
          <a:p>
            <a:pPr>
              <a:defRPr/>
            </a:pPr>
            <a:endParaRPr lang="it-IT"/>
          </a:p>
        </p:txBody>
      </p:sp>
      <p:sp>
        <p:nvSpPr>
          <p:cNvPr id="6" name="Rectangle 5"/>
          <p:cNvSpPr>
            <a:spLocks noGrp="1" noChangeArrowheads="1"/>
          </p:cNvSpPr>
          <p:nvPr>
            <p:ph type="sldNum" idx="12"/>
          </p:nvPr>
        </p:nvSpPr>
        <p:spPr>
          <a:ln/>
        </p:spPr>
        <p:txBody>
          <a:bodyPr/>
          <a:lstStyle>
            <a:lvl1pPr>
              <a:defRPr/>
            </a:lvl1pPr>
          </a:lstStyle>
          <a:p>
            <a:fld id="{92359828-C31F-4754-A021-F93630E13881}" type="slidenum">
              <a:rPr lang="it-IT" altLang="it-IT"/>
              <a:pPr/>
              <a:t>‹N›</a:t>
            </a:fld>
            <a:endParaRPr lang="it-IT" altLang="it-IT"/>
          </a:p>
        </p:txBody>
      </p:sp>
    </p:spTree>
    <p:extLst>
      <p:ext uri="{BB962C8B-B14F-4D97-AF65-F5344CB8AC3E}">
        <p14:creationId xmlns:p14="http://schemas.microsoft.com/office/powerpoint/2010/main" val="41053641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7814" y="273050"/>
            <a:ext cx="2055812" cy="5856288"/>
          </a:xfrm>
        </p:spPr>
        <p:txBody>
          <a:bodyPr vert="eaVert"/>
          <a:lstStyle/>
          <a:p>
            <a:r>
              <a:rPr lang="it-IT"/>
              <a:t>Fare clic per modificare lo stile del titolo</a:t>
            </a:r>
          </a:p>
        </p:txBody>
      </p:sp>
      <p:sp>
        <p:nvSpPr>
          <p:cNvPr id="3" name="Segnaposto testo verticale 2"/>
          <p:cNvSpPr>
            <a:spLocks noGrp="1"/>
          </p:cNvSpPr>
          <p:nvPr>
            <p:ph type="body" orient="vert" idx="1"/>
          </p:nvPr>
        </p:nvSpPr>
        <p:spPr>
          <a:xfrm>
            <a:off x="457201" y="273050"/>
            <a:ext cx="6018213" cy="5856288"/>
          </a:xfrm>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Rectangle 3"/>
          <p:cNvSpPr>
            <a:spLocks noGrp="1" noChangeArrowheads="1"/>
          </p:cNvSpPr>
          <p:nvPr>
            <p:ph type="dt" idx="10"/>
          </p:nvPr>
        </p:nvSpPr>
        <p:spPr>
          <a:ln/>
        </p:spPr>
        <p:txBody>
          <a:bodyPr/>
          <a:lstStyle>
            <a:lvl1pPr>
              <a:defRPr/>
            </a:lvl1pPr>
          </a:lstStyle>
          <a:p>
            <a:pPr>
              <a:defRPr/>
            </a:pPr>
            <a:endParaRPr lang="it-IT"/>
          </a:p>
        </p:txBody>
      </p:sp>
      <p:sp>
        <p:nvSpPr>
          <p:cNvPr id="5" name="Rectangle 4"/>
          <p:cNvSpPr>
            <a:spLocks noGrp="1" noChangeArrowheads="1"/>
          </p:cNvSpPr>
          <p:nvPr>
            <p:ph type="ftr" idx="11"/>
          </p:nvPr>
        </p:nvSpPr>
        <p:spPr>
          <a:ln/>
        </p:spPr>
        <p:txBody>
          <a:bodyPr/>
          <a:lstStyle>
            <a:lvl1pPr>
              <a:defRPr/>
            </a:lvl1pPr>
          </a:lstStyle>
          <a:p>
            <a:pPr>
              <a:defRPr/>
            </a:pPr>
            <a:endParaRPr lang="it-IT"/>
          </a:p>
        </p:txBody>
      </p:sp>
      <p:sp>
        <p:nvSpPr>
          <p:cNvPr id="6" name="Rectangle 5"/>
          <p:cNvSpPr>
            <a:spLocks noGrp="1" noChangeArrowheads="1"/>
          </p:cNvSpPr>
          <p:nvPr>
            <p:ph type="sldNum" idx="12"/>
          </p:nvPr>
        </p:nvSpPr>
        <p:spPr>
          <a:ln/>
        </p:spPr>
        <p:txBody>
          <a:bodyPr/>
          <a:lstStyle>
            <a:lvl1pPr>
              <a:defRPr/>
            </a:lvl1pPr>
          </a:lstStyle>
          <a:p>
            <a:fld id="{3FDA1524-7D99-4B17-9B4C-BDA2B37E39C4}" type="slidenum">
              <a:rPr lang="it-IT" altLang="it-IT"/>
              <a:pPr/>
              <a:t>‹N›</a:t>
            </a:fld>
            <a:endParaRPr lang="it-IT" altLang="it-IT"/>
          </a:p>
        </p:txBody>
      </p:sp>
    </p:spTree>
    <p:extLst>
      <p:ext uri="{BB962C8B-B14F-4D97-AF65-F5344CB8AC3E}">
        <p14:creationId xmlns:p14="http://schemas.microsoft.com/office/powerpoint/2010/main" val="22660131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lum/>
          </a:blip>
          <a:srcRect/>
          <a:stretch>
            <a:fillRect t="-17000" b="-17000"/>
          </a:stretch>
        </a:blipFill>
        <a:effectLst/>
      </p:bgPr>
    </p:bg>
    <p:spTree>
      <p:nvGrpSpPr>
        <p:cNvPr id="1" name=""/>
        <p:cNvGrpSpPr/>
        <p:nvPr/>
      </p:nvGrpSpPr>
      <p:grpSpPr>
        <a:xfrm>
          <a:off x="0" y="0"/>
          <a:ext cx="0" cy="0"/>
          <a:chOff x="0" y="0"/>
          <a:chExt cx="0" cy="0"/>
        </a:xfrm>
      </p:grpSpPr>
      <p:sp>
        <p:nvSpPr>
          <p:cNvPr id="2050" name="Rectangle 1"/>
          <p:cNvSpPr>
            <a:spLocks noGrp="1" noChangeArrowheads="1"/>
          </p:cNvSpPr>
          <p:nvPr>
            <p:ph type="title"/>
          </p:nvPr>
        </p:nvSpPr>
        <p:spPr bwMode="auto">
          <a:xfrm>
            <a:off x="457201" y="273050"/>
            <a:ext cx="8226425" cy="1144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0" rIns="0" bIns="0" numCol="1" anchor="ctr" anchorCtr="0" compatLnSpc="1">
            <a:prstTxWarp prst="textNoShape">
              <a:avLst/>
            </a:prstTxWarp>
          </a:bodyPr>
          <a:lstStyle/>
          <a:p>
            <a:pPr lvl="0"/>
            <a:r>
              <a:rPr lang="en-GB" altLang="it-IT"/>
              <a:t>Cliccate per modificare il formato del testo del titolo</a:t>
            </a:r>
          </a:p>
        </p:txBody>
      </p:sp>
      <p:sp>
        <p:nvSpPr>
          <p:cNvPr id="2051" name="Rectangle 2"/>
          <p:cNvSpPr>
            <a:spLocks noGrp="1" noChangeArrowheads="1"/>
          </p:cNvSpPr>
          <p:nvPr>
            <p:ph type="body" idx="1"/>
          </p:nvPr>
        </p:nvSpPr>
        <p:spPr bwMode="auto">
          <a:xfrm>
            <a:off x="457201" y="1604965"/>
            <a:ext cx="8226425"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25592" rIns="0" bIns="0" numCol="1" anchor="t" anchorCtr="0" compatLnSpc="1">
            <a:prstTxWarp prst="textNoShape">
              <a:avLst/>
            </a:prstTxWarp>
          </a:bodyPr>
          <a:lstStyle/>
          <a:p>
            <a:pPr lvl="0"/>
            <a:r>
              <a:rPr lang="en-GB" altLang="it-IT"/>
              <a:t>Cliccate per modificare il formato del testo della struttura</a:t>
            </a:r>
          </a:p>
          <a:p>
            <a:pPr lvl="1"/>
            <a:r>
              <a:rPr lang="en-GB" altLang="it-IT"/>
              <a:t>Secondo livello struttura</a:t>
            </a:r>
          </a:p>
          <a:p>
            <a:pPr lvl="2"/>
            <a:r>
              <a:rPr lang="en-GB" altLang="it-IT"/>
              <a:t>Terzo livello struttura</a:t>
            </a:r>
          </a:p>
          <a:p>
            <a:pPr lvl="3"/>
            <a:r>
              <a:rPr lang="en-GB" altLang="it-IT"/>
              <a:t>Quarto livello struttura</a:t>
            </a:r>
          </a:p>
          <a:p>
            <a:pPr lvl="4"/>
            <a:r>
              <a:rPr lang="en-GB" altLang="it-IT"/>
              <a:t>Quinto livello struttura</a:t>
            </a:r>
          </a:p>
          <a:p>
            <a:pPr lvl="4"/>
            <a:r>
              <a:rPr lang="en-GB" altLang="it-IT"/>
              <a:t>Sesto livello struttura</a:t>
            </a:r>
          </a:p>
          <a:p>
            <a:pPr lvl="4"/>
            <a:r>
              <a:rPr lang="en-GB" altLang="it-IT"/>
              <a:t>Settimo livello struttura</a:t>
            </a:r>
          </a:p>
          <a:p>
            <a:pPr lvl="4"/>
            <a:r>
              <a:rPr lang="en-GB" altLang="it-IT"/>
              <a:t>Ottavo livello struttura</a:t>
            </a:r>
          </a:p>
          <a:p>
            <a:pPr lvl="4"/>
            <a:r>
              <a:rPr lang="en-GB" altLang="it-IT"/>
              <a:t>Nono livello struttura</a:t>
            </a:r>
          </a:p>
        </p:txBody>
      </p:sp>
      <p:sp>
        <p:nvSpPr>
          <p:cNvPr id="1027" name="Rectangle 3"/>
          <p:cNvSpPr>
            <a:spLocks noGrp="1" noChangeArrowheads="1"/>
          </p:cNvSpPr>
          <p:nvPr>
            <p:ph type="dt"/>
          </p:nvPr>
        </p:nvSpPr>
        <p:spPr bwMode="auto">
          <a:xfrm>
            <a:off x="457200" y="6246815"/>
            <a:ext cx="2127250" cy="471487"/>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hangingPunct="0">
              <a:lnSpc>
                <a:spcPct val="95000"/>
              </a:lnSpc>
              <a:buClr>
                <a:srgbClr val="000000"/>
              </a:buClr>
              <a:buSzPct val="100000"/>
              <a:buFont typeface="Times New Roman" pitchFamily="18" charset="0"/>
              <a:buNone/>
              <a:defRPr sz="1300">
                <a:solidFill>
                  <a:srgbClr val="000000"/>
                </a:solidFill>
                <a:latin typeface="Times New Roman" pitchFamily="18" charset="0"/>
                <a:cs typeface="Arial Unicode MS" pitchFamily="34" charset="-128"/>
              </a:defRPr>
            </a:lvl1pPr>
          </a:lstStyle>
          <a:p>
            <a:pPr>
              <a:defRPr/>
            </a:pPr>
            <a:endParaRPr lang="it-IT"/>
          </a:p>
        </p:txBody>
      </p:sp>
      <p:sp>
        <p:nvSpPr>
          <p:cNvPr id="1028" name="Rectangle 4"/>
          <p:cNvSpPr>
            <a:spLocks noGrp="1" noChangeArrowheads="1"/>
          </p:cNvSpPr>
          <p:nvPr>
            <p:ph type="ftr"/>
          </p:nvPr>
        </p:nvSpPr>
        <p:spPr bwMode="auto">
          <a:xfrm>
            <a:off x="3127376" y="6246815"/>
            <a:ext cx="2897188" cy="471487"/>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ctr" hangingPunct="0">
              <a:lnSpc>
                <a:spcPct val="95000"/>
              </a:lnSpc>
              <a:buClr>
                <a:srgbClr val="000000"/>
              </a:buClr>
              <a:buSzPct val="100000"/>
              <a:buFont typeface="Times New Roman" pitchFamily="18" charset="0"/>
              <a:buNone/>
              <a:defRPr sz="1300">
                <a:solidFill>
                  <a:srgbClr val="000000"/>
                </a:solidFill>
                <a:latin typeface="Times New Roman" pitchFamily="18" charset="0"/>
                <a:cs typeface="Arial Unicode MS" pitchFamily="34" charset="-128"/>
              </a:defRPr>
            </a:lvl1pPr>
          </a:lstStyle>
          <a:p>
            <a:pPr>
              <a:defRPr/>
            </a:pPr>
            <a:endParaRPr lang="it-IT"/>
          </a:p>
        </p:txBody>
      </p:sp>
      <p:sp>
        <p:nvSpPr>
          <p:cNvPr id="1029" name="Rectangle 5"/>
          <p:cNvSpPr>
            <a:spLocks noGrp="1" noChangeArrowheads="1"/>
          </p:cNvSpPr>
          <p:nvPr>
            <p:ph type="sldNum"/>
          </p:nvPr>
        </p:nvSpPr>
        <p:spPr bwMode="auto">
          <a:xfrm>
            <a:off x="6556375" y="6246815"/>
            <a:ext cx="2128838" cy="471487"/>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r" hangingPunct="0">
              <a:lnSpc>
                <a:spcPct val="95000"/>
              </a:lnSpc>
              <a:buClr>
                <a:srgbClr val="000000"/>
              </a:buClr>
              <a:buSzPct val="100000"/>
              <a:buFont typeface="Times New Roman" panose="02020603050405020304" pitchFamily="18" charset="0"/>
              <a:buNone/>
              <a:defRPr sz="1300">
                <a:solidFill>
                  <a:srgbClr val="000000"/>
                </a:solidFill>
                <a:latin typeface="Times New Roman" panose="02020603050405020304" pitchFamily="18" charset="0"/>
              </a:defRPr>
            </a:lvl1pPr>
          </a:lstStyle>
          <a:p>
            <a:fld id="{9367D7EB-2F17-436E-A898-92F263B32DFB}" type="slidenum">
              <a:rPr lang="it-IT" altLang="it-IT"/>
              <a:pPr/>
              <a:t>‹N›</a:t>
            </a:fld>
            <a:endParaRPr lang="it-IT" altLang="it-IT"/>
          </a:p>
        </p:txBody>
      </p:sp>
    </p:spTree>
    <p:extLst>
      <p:ext uri="{BB962C8B-B14F-4D97-AF65-F5344CB8AC3E}">
        <p14:creationId xmlns:p14="http://schemas.microsoft.com/office/powerpoint/2010/main" val="394995532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407988" rtl="0" eaLnBrk="0" fontAlgn="base" hangingPunct="0">
        <a:lnSpc>
          <a:spcPct val="93000"/>
        </a:lnSpc>
        <a:spcBef>
          <a:spcPct val="0"/>
        </a:spcBef>
        <a:spcAft>
          <a:spcPct val="0"/>
        </a:spcAft>
        <a:buClr>
          <a:srgbClr val="000000"/>
        </a:buClr>
        <a:buSzPct val="100000"/>
        <a:buFont typeface="Times New Roman" panose="02020603050405020304" pitchFamily="18" charset="0"/>
        <a:defRPr sz="4000">
          <a:solidFill>
            <a:srgbClr val="000000"/>
          </a:solidFill>
          <a:latin typeface="+mj-lt"/>
          <a:ea typeface="+mj-ea"/>
          <a:cs typeface="+mj-cs"/>
        </a:defRPr>
      </a:lvl1pPr>
      <a:lvl2pPr algn="ctr" defTabSz="407988" rtl="0" eaLnBrk="0" fontAlgn="base" hangingPunct="0">
        <a:lnSpc>
          <a:spcPct val="93000"/>
        </a:lnSpc>
        <a:spcBef>
          <a:spcPct val="0"/>
        </a:spcBef>
        <a:spcAft>
          <a:spcPct val="0"/>
        </a:spcAft>
        <a:buClr>
          <a:srgbClr val="000000"/>
        </a:buClr>
        <a:buSzPct val="100000"/>
        <a:buFont typeface="Times New Roman" panose="02020603050405020304" pitchFamily="18" charset="0"/>
        <a:defRPr sz="4000">
          <a:solidFill>
            <a:srgbClr val="000000"/>
          </a:solidFill>
          <a:latin typeface="Arial" charset="0"/>
          <a:ea typeface="Arial Unicode MS" pitchFamily="34" charset="-128"/>
          <a:cs typeface="Arial" charset="0"/>
        </a:defRPr>
      </a:lvl2pPr>
      <a:lvl3pPr algn="ctr" defTabSz="407988" rtl="0" eaLnBrk="0" fontAlgn="base" hangingPunct="0">
        <a:lnSpc>
          <a:spcPct val="93000"/>
        </a:lnSpc>
        <a:spcBef>
          <a:spcPct val="0"/>
        </a:spcBef>
        <a:spcAft>
          <a:spcPct val="0"/>
        </a:spcAft>
        <a:buClr>
          <a:srgbClr val="000000"/>
        </a:buClr>
        <a:buSzPct val="100000"/>
        <a:buFont typeface="Times New Roman" panose="02020603050405020304" pitchFamily="18" charset="0"/>
        <a:defRPr sz="4000">
          <a:solidFill>
            <a:srgbClr val="000000"/>
          </a:solidFill>
          <a:latin typeface="Arial" charset="0"/>
          <a:ea typeface="Arial Unicode MS" pitchFamily="34" charset="-128"/>
          <a:cs typeface="Arial" charset="0"/>
        </a:defRPr>
      </a:lvl3pPr>
      <a:lvl4pPr algn="ctr" defTabSz="407988" rtl="0" eaLnBrk="0" fontAlgn="base" hangingPunct="0">
        <a:lnSpc>
          <a:spcPct val="93000"/>
        </a:lnSpc>
        <a:spcBef>
          <a:spcPct val="0"/>
        </a:spcBef>
        <a:spcAft>
          <a:spcPct val="0"/>
        </a:spcAft>
        <a:buClr>
          <a:srgbClr val="000000"/>
        </a:buClr>
        <a:buSzPct val="100000"/>
        <a:buFont typeface="Times New Roman" panose="02020603050405020304" pitchFamily="18" charset="0"/>
        <a:defRPr sz="4000">
          <a:solidFill>
            <a:srgbClr val="000000"/>
          </a:solidFill>
          <a:latin typeface="Arial" charset="0"/>
          <a:ea typeface="Arial Unicode MS" pitchFamily="34" charset="-128"/>
          <a:cs typeface="Arial" charset="0"/>
        </a:defRPr>
      </a:lvl4pPr>
      <a:lvl5pPr algn="ctr" defTabSz="407988" rtl="0" eaLnBrk="0" fontAlgn="base" hangingPunct="0">
        <a:lnSpc>
          <a:spcPct val="93000"/>
        </a:lnSpc>
        <a:spcBef>
          <a:spcPct val="0"/>
        </a:spcBef>
        <a:spcAft>
          <a:spcPct val="0"/>
        </a:spcAft>
        <a:buClr>
          <a:srgbClr val="000000"/>
        </a:buClr>
        <a:buSzPct val="100000"/>
        <a:buFont typeface="Times New Roman" panose="02020603050405020304" pitchFamily="18" charset="0"/>
        <a:defRPr sz="4000">
          <a:solidFill>
            <a:srgbClr val="000000"/>
          </a:solidFill>
          <a:latin typeface="Arial" charset="0"/>
          <a:ea typeface="Arial Unicode MS" pitchFamily="34" charset="-128"/>
          <a:cs typeface="Arial" charset="0"/>
        </a:defRPr>
      </a:lvl5pPr>
      <a:lvl6pPr marL="457200" algn="ctr" defTabSz="407988" rtl="0" fontAlgn="base">
        <a:lnSpc>
          <a:spcPct val="93000"/>
        </a:lnSpc>
        <a:spcBef>
          <a:spcPct val="0"/>
        </a:spcBef>
        <a:spcAft>
          <a:spcPct val="0"/>
        </a:spcAft>
        <a:buClr>
          <a:srgbClr val="000000"/>
        </a:buClr>
        <a:buSzPct val="100000"/>
        <a:buFont typeface="Times New Roman" pitchFamily="18" charset="0"/>
        <a:defRPr sz="4000">
          <a:solidFill>
            <a:srgbClr val="000000"/>
          </a:solidFill>
          <a:latin typeface="Arial" charset="0"/>
          <a:ea typeface="Arial Unicode MS" pitchFamily="34" charset="-128"/>
          <a:cs typeface="Arial" charset="0"/>
        </a:defRPr>
      </a:lvl6pPr>
      <a:lvl7pPr marL="914400" algn="ctr" defTabSz="407988" rtl="0" fontAlgn="base">
        <a:lnSpc>
          <a:spcPct val="93000"/>
        </a:lnSpc>
        <a:spcBef>
          <a:spcPct val="0"/>
        </a:spcBef>
        <a:spcAft>
          <a:spcPct val="0"/>
        </a:spcAft>
        <a:buClr>
          <a:srgbClr val="000000"/>
        </a:buClr>
        <a:buSzPct val="100000"/>
        <a:buFont typeface="Times New Roman" pitchFamily="18" charset="0"/>
        <a:defRPr sz="4000">
          <a:solidFill>
            <a:srgbClr val="000000"/>
          </a:solidFill>
          <a:latin typeface="Arial" charset="0"/>
          <a:ea typeface="Arial Unicode MS" pitchFamily="34" charset="-128"/>
          <a:cs typeface="Arial" charset="0"/>
        </a:defRPr>
      </a:lvl7pPr>
      <a:lvl8pPr marL="1371600" algn="ctr" defTabSz="407988" rtl="0" fontAlgn="base">
        <a:lnSpc>
          <a:spcPct val="93000"/>
        </a:lnSpc>
        <a:spcBef>
          <a:spcPct val="0"/>
        </a:spcBef>
        <a:spcAft>
          <a:spcPct val="0"/>
        </a:spcAft>
        <a:buClr>
          <a:srgbClr val="000000"/>
        </a:buClr>
        <a:buSzPct val="100000"/>
        <a:buFont typeface="Times New Roman" pitchFamily="18" charset="0"/>
        <a:defRPr sz="4000">
          <a:solidFill>
            <a:srgbClr val="000000"/>
          </a:solidFill>
          <a:latin typeface="Arial" charset="0"/>
          <a:ea typeface="Arial Unicode MS" pitchFamily="34" charset="-128"/>
          <a:cs typeface="Arial" charset="0"/>
        </a:defRPr>
      </a:lvl8pPr>
      <a:lvl9pPr marL="1828800" algn="ctr" defTabSz="407988" rtl="0" fontAlgn="base">
        <a:lnSpc>
          <a:spcPct val="93000"/>
        </a:lnSpc>
        <a:spcBef>
          <a:spcPct val="0"/>
        </a:spcBef>
        <a:spcAft>
          <a:spcPct val="0"/>
        </a:spcAft>
        <a:buClr>
          <a:srgbClr val="000000"/>
        </a:buClr>
        <a:buSzPct val="100000"/>
        <a:buFont typeface="Times New Roman" pitchFamily="18" charset="0"/>
        <a:defRPr sz="4000">
          <a:solidFill>
            <a:srgbClr val="000000"/>
          </a:solidFill>
          <a:latin typeface="Arial" charset="0"/>
          <a:ea typeface="Arial Unicode MS" pitchFamily="34" charset="-128"/>
          <a:cs typeface="Arial" charset="0"/>
        </a:defRPr>
      </a:lvl9pPr>
    </p:titleStyle>
    <p:bodyStyle>
      <a:lvl1pPr marL="311150" indent="-311150" algn="l" defTabSz="407988" rtl="0" eaLnBrk="0" fontAlgn="base" hangingPunct="0">
        <a:lnSpc>
          <a:spcPct val="93000"/>
        </a:lnSpc>
        <a:spcBef>
          <a:spcPct val="0"/>
        </a:spcBef>
        <a:spcAft>
          <a:spcPts val="1288"/>
        </a:spcAft>
        <a:buClr>
          <a:srgbClr val="000000"/>
        </a:buClr>
        <a:buSzPct val="100000"/>
        <a:buFont typeface="Times New Roman" panose="02020603050405020304" pitchFamily="18" charset="0"/>
        <a:buChar char="•"/>
        <a:defRPr sz="2900">
          <a:solidFill>
            <a:srgbClr val="000000"/>
          </a:solidFill>
          <a:latin typeface="+mn-lt"/>
          <a:ea typeface="+mn-ea"/>
          <a:cs typeface="+mn-cs"/>
        </a:defRPr>
      </a:lvl1pPr>
      <a:lvl2pPr marL="674688" indent="-260350" algn="l" defTabSz="407988" rtl="0" eaLnBrk="0" fontAlgn="base" hangingPunct="0">
        <a:lnSpc>
          <a:spcPct val="93000"/>
        </a:lnSpc>
        <a:spcBef>
          <a:spcPct val="0"/>
        </a:spcBef>
        <a:spcAft>
          <a:spcPts val="1038"/>
        </a:spcAft>
        <a:buClr>
          <a:srgbClr val="000000"/>
        </a:buClr>
        <a:buSzPct val="100000"/>
        <a:buFont typeface="Times New Roman" panose="02020603050405020304" pitchFamily="18" charset="0"/>
        <a:buChar char="–"/>
        <a:defRPr sz="2500">
          <a:solidFill>
            <a:srgbClr val="000000"/>
          </a:solidFill>
          <a:latin typeface="+mn-lt"/>
          <a:ea typeface="+mn-ea"/>
          <a:cs typeface="+mn-cs"/>
        </a:defRPr>
      </a:lvl2pPr>
      <a:lvl3pPr marL="1036638" indent="-207963" algn="l" defTabSz="407988" rtl="0" eaLnBrk="0" fontAlgn="base" hangingPunct="0">
        <a:lnSpc>
          <a:spcPct val="93000"/>
        </a:lnSpc>
        <a:spcBef>
          <a:spcPct val="0"/>
        </a:spcBef>
        <a:spcAft>
          <a:spcPts val="775"/>
        </a:spcAft>
        <a:buClr>
          <a:srgbClr val="000000"/>
        </a:buClr>
        <a:buSzPct val="100000"/>
        <a:buFont typeface="Times New Roman" panose="02020603050405020304" pitchFamily="18" charset="0"/>
        <a:buChar char="•"/>
        <a:defRPr sz="2200">
          <a:solidFill>
            <a:srgbClr val="000000"/>
          </a:solidFill>
          <a:latin typeface="+mn-lt"/>
          <a:ea typeface="+mn-ea"/>
          <a:cs typeface="+mn-cs"/>
        </a:defRPr>
      </a:lvl3pPr>
      <a:lvl4pPr marL="1450975" indent="-206375" algn="l" defTabSz="407988" rtl="0" eaLnBrk="0" fontAlgn="base" hangingPunct="0">
        <a:lnSpc>
          <a:spcPct val="93000"/>
        </a:lnSpc>
        <a:spcBef>
          <a:spcPct val="0"/>
        </a:spcBef>
        <a:spcAft>
          <a:spcPts val="525"/>
        </a:spcAft>
        <a:buClr>
          <a:srgbClr val="000000"/>
        </a:buClr>
        <a:buSzPct val="100000"/>
        <a:buFont typeface="Times New Roman" panose="02020603050405020304" pitchFamily="18" charset="0"/>
        <a:buChar char="–"/>
        <a:defRPr>
          <a:solidFill>
            <a:srgbClr val="000000"/>
          </a:solidFill>
          <a:latin typeface="+mn-lt"/>
          <a:ea typeface="+mn-ea"/>
          <a:cs typeface="+mn-cs"/>
        </a:defRPr>
      </a:lvl4pPr>
      <a:lvl5pPr marL="1866900" indent="-207963" algn="l" defTabSz="407988" rtl="0" eaLnBrk="0" fontAlgn="base" hangingPunct="0">
        <a:lnSpc>
          <a:spcPct val="93000"/>
        </a:lnSpc>
        <a:spcBef>
          <a:spcPct val="0"/>
        </a:spcBef>
        <a:spcAft>
          <a:spcPts val="263"/>
        </a:spcAft>
        <a:buClr>
          <a:srgbClr val="000000"/>
        </a:buClr>
        <a:buSzPct val="100000"/>
        <a:buFont typeface="Times New Roman" panose="02020603050405020304" pitchFamily="18" charset="0"/>
        <a:buChar char="»"/>
        <a:defRPr>
          <a:solidFill>
            <a:srgbClr val="000000"/>
          </a:solidFill>
          <a:latin typeface="+mn-lt"/>
          <a:ea typeface="+mn-ea"/>
          <a:cs typeface="+mn-cs"/>
        </a:defRPr>
      </a:lvl5pPr>
      <a:lvl6pPr marL="2324100" indent="-207963" algn="l" defTabSz="407988" rtl="0" fontAlgn="base">
        <a:lnSpc>
          <a:spcPct val="93000"/>
        </a:lnSpc>
        <a:spcBef>
          <a:spcPct val="0"/>
        </a:spcBef>
        <a:spcAft>
          <a:spcPts val="263"/>
        </a:spcAft>
        <a:buClr>
          <a:srgbClr val="000000"/>
        </a:buClr>
        <a:buSzPct val="100000"/>
        <a:buFont typeface="Times New Roman" pitchFamily="18" charset="0"/>
        <a:buChar char="»"/>
        <a:defRPr>
          <a:solidFill>
            <a:srgbClr val="000000"/>
          </a:solidFill>
          <a:latin typeface="+mn-lt"/>
          <a:ea typeface="+mn-ea"/>
          <a:cs typeface="+mn-cs"/>
        </a:defRPr>
      </a:lvl6pPr>
      <a:lvl7pPr marL="2781300" indent="-207963" algn="l" defTabSz="407988" rtl="0" fontAlgn="base">
        <a:lnSpc>
          <a:spcPct val="93000"/>
        </a:lnSpc>
        <a:spcBef>
          <a:spcPct val="0"/>
        </a:spcBef>
        <a:spcAft>
          <a:spcPts val="263"/>
        </a:spcAft>
        <a:buClr>
          <a:srgbClr val="000000"/>
        </a:buClr>
        <a:buSzPct val="100000"/>
        <a:buFont typeface="Times New Roman" pitchFamily="18" charset="0"/>
        <a:buChar char="»"/>
        <a:defRPr>
          <a:solidFill>
            <a:srgbClr val="000000"/>
          </a:solidFill>
          <a:latin typeface="+mn-lt"/>
          <a:ea typeface="+mn-ea"/>
          <a:cs typeface="+mn-cs"/>
        </a:defRPr>
      </a:lvl7pPr>
      <a:lvl8pPr marL="3238500" indent="-207963" algn="l" defTabSz="407988" rtl="0" fontAlgn="base">
        <a:lnSpc>
          <a:spcPct val="93000"/>
        </a:lnSpc>
        <a:spcBef>
          <a:spcPct val="0"/>
        </a:spcBef>
        <a:spcAft>
          <a:spcPts val="263"/>
        </a:spcAft>
        <a:buClr>
          <a:srgbClr val="000000"/>
        </a:buClr>
        <a:buSzPct val="100000"/>
        <a:buFont typeface="Times New Roman" pitchFamily="18" charset="0"/>
        <a:buChar char="»"/>
        <a:defRPr>
          <a:solidFill>
            <a:srgbClr val="000000"/>
          </a:solidFill>
          <a:latin typeface="+mn-lt"/>
          <a:ea typeface="+mn-ea"/>
          <a:cs typeface="+mn-cs"/>
        </a:defRPr>
      </a:lvl8pPr>
      <a:lvl9pPr marL="3695700" indent="-207963" algn="l" defTabSz="407988" rtl="0" fontAlgn="base">
        <a:lnSpc>
          <a:spcPct val="93000"/>
        </a:lnSpc>
        <a:spcBef>
          <a:spcPct val="0"/>
        </a:spcBef>
        <a:spcAft>
          <a:spcPts val="263"/>
        </a:spcAft>
        <a:buClr>
          <a:srgbClr val="000000"/>
        </a:buClr>
        <a:buSzPct val="100000"/>
        <a:buFont typeface="Times New Roman" pitchFamily="18" charset="0"/>
        <a:buChar char="»"/>
        <a:defRPr>
          <a:solidFill>
            <a:srgbClr val="000000"/>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a:xfrm>
            <a:off x="0" y="0"/>
            <a:ext cx="9144000" cy="6857999"/>
          </a:xfrm>
        </p:spPr>
        <p:txBody>
          <a:bodyPr/>
          <a:lstStyle/>
          <a:p>
            <a:r>
              <a:rPr lang="it-IT" sz="1800" b="1" dirty="0">
                <a:solidFill>
                  <a:schemeClr val="bg1"/>
                </a:solidFill>
                <a:effectLst>
                  <a:glow rad="127000">
                    <a:schemeClr val="tx1"/>
                  </a:glow>
                </a:effectLst>
                <a:latin typeface="Bookman Old Style" panose="02050604050505020204" pitchFamily="18" charset="0"/>
              </a:rPr>
              <a:t>Regna in me</a:t>
            </a:r>
            <a:br>
              <a:rPr lang="it-IT" sz="3600" b="1" dirty="0">
                <a:solidFill>
                  <a:schemeClr val="bg1"/>
                </a:solidFill>
                <a:effectLst>
                  <a:glow rad="127000">
                    <a:schemeClr val="tx1"/>
                  </a:glow>
                </a:effectLst>
                <a:latin typeface="Bookman Old Style" panose="02050604050505020204" pitchFamily="18" charset="0"/>
              </a:rPr>
            </a:b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Sulla tua </a:t>
            </a:r>
            <a:r>
              <a:rPr lang="it-IT" sz="3600" b="1" dirty="0" err="1">
                <a:solidFill>
                  <a:schemeClr val="bg1"/>
                </a:solidFill>
                <a:effectLst>
                  <a:glow rad="127000">
                    <a:schemeClr val="tx1"/>
                  </a:glow>
                </a:effectLst>
                <a:latin typeface="Bookman Old Style" panose="02050604050505020204" pitchFamily="18" charset="0"/>
              </a:rPr>
              <a:t>creazion</a:t>
            </a:r>
            <a:r>
              <a:rPr lang="it-IT" sz="3600" b="1" dirty="0">
                <a:solidFill>
                  <a:schemeClr val="bg1"/>
                </a:solidFill>
                <a:effectLst>
                  <a:glow rad="127000">
                    <a:schemeClr val="tx1"/>
                  </a:glow>
                </a:effectLst>
                <a:latin typeface="Bookman Old Style" panose="02050604050505020204" pitchFamily="18" charset="0"/>
              </a:rPr>
              <a:t>, </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Tu regni, oh Dio.</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Sopra ogni ruscello, </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sopra ogni tramonto</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                 </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Ma quel che io voglio, </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il mio fine, o Dio</a:t>
            </a:r>
            <a:br>
              <a:rPr lang="it-IT" sz="3600" b="1" dirty="0">
                <a:solidFill>
                  <a:schemeClr val="bg1"/>
                </a:solidFill>
                <a:effectLst>
                  <a:glow rad="127000">
                    <a:schemeClr val="tx1"/>
                  </a:glow>
                </a:effectLst>
                <a:latin typeface="Bookman Old Style" panose="02050604050505020204" pitchFamily="18" charset="0"/>
              </a:rPr>
            </a:b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È che Tu regni in me, Signor.</a:t>
            </a:r>
            <a:br>
              <a:rPr lang="it-IT" sz="3600" b="1" dirty="0">
                <a:solidFill>
                  <a:schemeClr val="bg1"/>
                </a:solidFill>
                <a:effectLst>
                  <a:glow rad="127000">
                    <a:schemeClr val="tx1"/>
                  </a:glow>
                </a:effectLst>
                <a:latin typeface="Bookman Old Style" panose="02050604050505020204" pitchFamily="18" charset="0"/>
              </a:rPr>
            </a:br>
            <a:br>
              <a:rPr lang="it-IT" sz="3600" b="1" dirty="0">
                <a:solidFill>
                  <a:schemeClr val="bg1"/>
                </a:solidFill>
                <a:effectLst>
                  <a:glow rad="127000">
                    <a:schemeClr val="tx1"/>
                  </a:glow>
                </a:effectLst>
                <a:latin typeface="Bookman Old Style" panose="02050604050505020204" pitchFamily="18" charset="0"/>
              </a:rPr>
            </a:br>
            <a:endParaRPr lang="it-IT" sz="3600" b="1" dirty="0">
              <a:solidFill>
                <a:schemeClr val="bg1"/>
              </a:solidFill>
              <a:effectLst>
                <a:glow rad="127000">
                  <a:schemeClr val="tx1"/>
                </a:glow>
              </a:effectLst>
              <a:latin typeface="Bookman Old Style" panose="02050604050505020204" pitchFamily="18" charset="0"/>
            </a:endParaRPr>
          </a:p>
        </p:txBody>
      </p:sp>
    </p:spTree>
    <p:extLst>
      <p:ext uri="{BB962C8B-B14F-4D97-AF65-F5344CB8AC3E}">
        <p14:creationId xmlns:p14="http://schemas.microsoft.com/office/powerpoint/2010/main" val="8258805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a:xfrm>
            <a:off x="0" y="0"/>
            <a:ext cx="9144000" cy="6857999"/>
          </a:xfrm>
        </p:spPr>
        <p:txBody>
          <a:bodyPr/>
          <a:lstStyle/>
          <a:p>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Sì, regna in me, </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col Tuo poter</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Regna sui miei sogni, </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nelle ombre mie.</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Tu sei Signor, </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di quel che son.</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Perciò sì regna in me, Signor!</a:t>
            </a:r>
            <a:br>
              <a:rPr lang="it-IT" sz="3600" b="1" dirty="0">
                <a:solidFill>
                  <a:schemeClr val="bg1"/>
                </a:solidFill>
                <a:effectLst>
                  <a:glow rad="127000">
                    <a:schemeClr val="tx1"/>
                  </a:glow>
                </a:effectLst>
                <a:latin typeface="Bookman Old Style" panose="02050604050505020204" pitchFamily="18" charset="0"/>
              </a:rPr>
            </a:br>
            <a:endParaRPr lang="it-IT" sz="3600" b="1" dirty="0">
              <a:solidFill>
                <a:schemeClr val="bg1"/>
              </a:solidFill>
              <a:effectLst>
                <a:glow rad="127000">
                  <a:schemeClr val="tx1"/>
                </a:glow>
              </a:effectLst>
              <a:latin typeface="Bookman Old Style" panose="02050604050505020204" pitchFamily="18" charset="0"/>
            </a:endParaRPr>
          </a:p>
        </p:txBody>
      </p:sp>
    </p:spTree>
    <p:extLst>
      <p:ext uri="{BB962C8B-B14F-4D97-AF65-F5344CB8AC3E}">
        <p14:creationId xmlns:p14="http://schemas.microsoft.com/office/powerpoint/2010/main" val="19621194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a:xfrm>
            <a:off x="0" y="0"/>
            <a:ext cx="9144000" cy="6858000"/>
          </a:xfrm>
        </p:spPr>
        <p:txBody>
          <a:bodyPr/>
          <a:lstStyle/>
          <a:p>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Con i miei pensieri, </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con le mie parole</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Possa io mostrar </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la bellezza Tua.</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Perché sei per me, </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più di tutto.</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Perciò sì, regna in me, Signor.</a:t>
            </a:r>
            <a:br>
              <a:rPr lang="it-IT" sz="3600" b="1" dirty="0">
                <a:solidFill>
                  <a:schemeClr val="bg1"/>
                </a:solidFill>
                <a:effectLst>
                  <a:glow rad="127000">
                    <a:schemeClr val="tx1"/>
                  </a:glow>
                </a:effectLst>
                <a:latin typeface="Bookman Old Style" panose="02050604050505020204" pitchFamily="18" charset="0"/>
              </a:rPr>
            </a:br>
            <a:endParaRPr lang="it-IT" sz="3600" b="1" dirty="0">
              <a:solidFill>
                <a:schemeClr val="bg1"/>
              </a:solidFill>
              <a:effectLst>
                <a:glow rad="127000">
                  <a:schemeClr val="tx1"/>
                </a:glow>
              </a:effectLst>
              <a:latin typeface="Bookman Old Style" panose="02050604050505020204" pitchFamily="18" charset="0"/>
            </a:endParaRPr>
          </a:p>
        </p:txBody>
      </p:sp>
    </p:spTree>
    <p:extLst>
      <p:ext uri="{BB962C8B-B14F-4D97-AF65-F5344CB8AC3E}">
        <p14:creationId xmlns:p14="http://schemas.microsoft.com/office/powerpoint/2010/main" val="12878837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a:xfrm>
            <a:off x="0" y="0"/>
            <a:ext cx="9144000" cy="6857999"/>
          </a:xfrm>
        </p:spPr>
        <p:txBody>
          <a:bodyPr/>
          <a:lstStyle/>
          <a:p>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Sì, regna in me, </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col Tuo poter</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Regna sui miei sogni, </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nelle ombre mie.</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Tu sei Signor, </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di quel che son.</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Perciò sì regna in me, Signor!</a:t>
            </a:r>
            <a:br>
              <a:rPr lang="it-IT" sz="3600" b="1" dirty="0">
                <a:solidFill>
                  <a:schemeClr val="bg1"/>
                </a:solidFill>
                <a:effectLst>
                  <a:glow rad="127000">
                    <a:schemeClr val="tx1"/>
                  </a:glow>
                </a:effectLst>
                <a:latin typeface="Bookman Old Style" panose="02050604050505020204" pitchFamily="18" charset="0"/>
              </a:rPr>
            </a:br>
            <a:endParaRPr lang="it-IT" sz="3600" b="1" dirty="0">
              <a:solidFill>
                <a:schemeClr val="bg1"/>
              </a:solidFill>
              <a:effectLst>
                <a:glow rad="127000">
                  <a:schemeClr val="tx1"/>
                </a:glow>
              </a:effectLst>
              <a:latin typeface="Bookman Old Style" panose="02050604050505020204" pitchFamily="18" charset="0"/>
            </a:endParaRPr>
          </a:p>
        </p:txBody>
      </p:sp>
    </p:spTree>
    <p:extLst>
      <p:ext uri="{BB962C8B-B14F-4D97-AF65-F5344CB8AC3E}">
        <p14:creationId xmlns:p14="http://schemas.microsoft.com/office/powerpoint/2010/main" val="398509994"/>
      </p:ext>
    </p:extLst>
  </p:cSld>
  <p:clrMapOvr>
    <a:masterClrMapping/>
  </p:clrMapOvr>
</p:sld>
</file>

<file path=ppt/theme/theme1.xml><?xml version="1.0" encoding="utf-8"?>
<a:theme xmlns:a="http://schemas.openxmlformats.org/drawingml/2006/main" name="3_Tema di Office">
  <a:themeElements>
    <a:clrScheme name="1_Tema di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1_Tema di Office">
      <a:majorFont>
        <a:latin typeface="Arial"/>
        <a:ea typeface="Arial Unicode MS"/>
        <a:cs typeface="Arial"/>
      </a:majorFont>
      <a:minorFont>
        <a:latin typeface="Arial"/>
        <a:ea typeface="Arial Unicode MS"/>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Tema di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1_Tema di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1_Tema di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1_Tema di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1_Tema di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1_Tema di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1_Tema di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1_Tema di Office 8">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FFFFFF"/>
        </a:hlink>
        <a:folHlink>
          <a:srgbClr val="B2B2B2"/>
        </a:folHlink>
      </a:clrScheme>
      <a:clrMap bg1="lt1" tx1="dk1" bg2="lt2" tx2="dk2" accent1="accent1" accent2="accent2" accent3="accent3" accent4="accent4" accent5="accent5" accent6="accent6" hlink="hlink" folHlink="folHlink"/>
    </a:extraClrScheme>
    <a:extraClrScheme>
      <a:clrScheme name="1_Tema di Office 9">
        <a:dk1>
          <a:srgbClr val="000000"/>
        </a:dk1>
        <a:lt1>
          <a:srgbClr val="000000"/>
        </a:lt1>
        <a:dk2>
          <a:srgbClr val="000000"/>
        </a:dk2>
        <a:lt2>
          <a:srgbClr val="808080"/>
        </a:lt2>
        <a:accent1>
          <a:srgbClr val="00CC99"/>
        </a:accent1>
        <a:accent2>
          <a:srgbClr val="3333CC"/>
        </a:accent2>
        <a:accent3>
          <a:srgbClr val="AAAAAA"/>
        </a:accent3>
        <a:accent4>
          <a:srgbClr val="000000"/>
        </a:accent4>
        <a:accent5>
          <a:srgbClr val="AAE2CA"/>
        </a:accent5>
        <a:accent6>
          <a:srgbClr val="2D2DB9"/>
        </a:accent6>
        <a:hlink>
          <a:srgbClr val="FFFFFF"/>
        </a:hlink>
        <a:folHlink>
          <a:srgbClr val="B2B2B2"/>
        </a:folHlink>
      </a:clrScheme>
      <a:clrMap bg1="lt1" tx1="dk1" bg2="lt2" tx2="dk2" accent1="accent1" accent2="accent2" accent3="accent3" accent4="accent4" accent5="accent5" accent6="accent6" hlink="hlink" folHlink="folHlink"/>
    </a:extraClrScheme>
    <a:extraClrScheme>
      <a:clrScheme name="1_Tema di Office 10">
        <a:dk1>
          <a:srgbClr val="000000"/>
        </a:dk1>
        <a:lt1>
          <a:srgbClr val="990000"/>
        </a:lt1>
        <a:dk2>
          <a:srgbClr val="000000"/>
        </a:dk2>
        <a:lt2>
          <a:srgbClr val="808080"/>
        </a:lt2>
        <a:accent1>
          <a:srgbClr val="00CC99"/>
        </a:accent1>
        <a:accent2>
          <a:srgbClr val="3333CC"/>
        </a:accent2>
        <a:accent3>
          <a:srgbClr val="CAAAAA"/>
        </a:accent3>
        <a:accent4>
          <a:srgbClr val="000000"/>
        </a:accent4>
        <a:accent5>
          <a:srgbClr val="AAE2CA"/>
        </a:accent5>
        <a:accent6>
          <a:srgbClr val="2D2DB9"/>
        </a:accent6>
        <a:hlink>
          <a:srgbClr val="FFFF00"/>
        </a:hlink>
        <a:folHlink>
          <a:srgbClr val="B2B2B2"/>
        </a:folHlink>
      </a:clrScheme>
      <a:clrMap bg1="lt1" tx1="dk1" bg2="lt2" tx2="dk2" accent1="accent1" accent2="accent2" accent3="accent3" accent4="accent4" accent5="accent5" accent6="accent6" hlink="hlink" folHlink="folHlink"/>
    </a:extraClrScheme>
    <a:extraClrScheme>
      <a:clrScheme name="1_Tema di Office 11">
        <a:dk1>
          <a:srgbClr val="000000"/>
        </a:dk1>
        <a:lt1>
          <a:srgbClr val="990000"/>
        </a:lt1>
        <a:dk2>
          <a:srgbClr val="000000"/>
        </a:dk2>
        <a:lt2>
          <a:srgbClr val="808080"/>
        </a:lt2>
        <a:accent1>
          <a:srgbClr val="00CC99"/>
        </a:accent1>
        <a:accent2>
          <a:srgbClr val="3333CC"/>
        </a:accent2>
        <a:accent3>
          <a:srgbClr val="CAAAAA"/>
        </a:accent3>
        <a:accent4>
          <a:srgbClr val="000000"/>
        </a:accent4>
        <a:accent5>
          <a:srgbClr val="AAE2CA"/>
        </a:accent5>
        <a:accent6>
          <a:srgbClr val="2D2DB9"/>
        </a:accent6>
        <a:hlink>
          <a:srgbClr val="000000"/>
        </a:hlink>
        <a:folHlink>
          <a:srgbClr val="B2B2B2"/>
        </a:folHlink>
      </a:clrScheme>
      <a:clrMap bg1="lt1" tx1="dk1" bg2="lt2" tx2="dk2" accent1="accent1" accent2="accent2" accent3="accent3" accent4="accent4" accent5="accent5" accent6="accent6" hlink="hlink" folHlink="folHlink"/>
    </a:extraClrScheme>
    <a:extraClrScheme>
      <a:clrScheme name="1_Tema di Office 12">
        <a:dk1>
          <a:srgbClr val="000000"/>
        </a:dk1>
        <a:lt1>
          <a:srgbClr val="990000"/>
        </a:lt1>
        <a:dk2>
          <a:srgbClr val="000000"/>
        </a:dk2>
        <a:lt2>
          <a:srgbClr val="808080"/>
        </a:lt2>
        <a:accent1>
          <a:srgbClr val="00CC99"/>
        </a:accent1>
        <a:accent2>
          <a:srgbClr val="3333CC"/>
        </a:accent2>
        <a:accent3>
          <a:srgbClr val="CAAAAA"/>
        </a:accent3>
        <a:accent4>
          <a:srgbClr val="000000"/>
        </a:accent4>
        <a:accent5>
          <a:srgbClr val="AAE2CA"/>
        </a:accent5>
        <a:accent6>
          <a:srgbClr val="2D2DB9"/>
        </a:accent6>
        <a:hlink>
          <a:srgbClr val="DDDDDD"/>
        </a:hlink>
        <a:folHlink>
          <a:srgbClr val="580000"/>
        </a:folHlink>
      </a:clrScheme>
      <a:clrMap bg1="lt1" tx1="dk1" bg2="lt2" tx2="dk2" accent1="accent1" accent2="accent2" accent3="accent3" accent4="accent4" accent5="accent5" accent6="accent6" hlink="hlink" folHlink="folHlink"/>
    </a:extraClrScheme>
    <a:extraClrScheme>
      <a:clrScheme name="1_Tema di Office 13">
        <a:dk1>
          <a:srgbClr val="000000"/>
        </a:dk1>
        <a:lt1>
          <a:srgbClr val="990000"/>
        </a:lt1>
        <a:dk2>
          <a:srgbClr val="000000"/>
        </a:dk2>
        <a:lt2>
          <a:srgbClr val="808080"/>
        </a:lt2>
        <a:accent1>
          <a:srgbClr val="00CC99"/>
        </a:accent1>
        <a:accent2>
          <a:srgbClr val="3333CC"/>
        </a:accent2>
        <a:accent3>
          <a:srgbClr val="CAAAAA"/>
        </a:accent3>
        <a:accent4>
          <a:srgbClr val="000000"/>
        </a:accent4>
        <a:accent5>
          <a:srgbClr val="AAE2CA"/>
        </a:accent5>
        <a:accent6>
          <a:srgbClr val="2D2DB9"/>
        </a:accent6>
        <a:hlink>
          <a:srgbClr val="DDDDDD"/>
        </a:hlink>
        <a:folHlink>
          <a:srgbClr val="FF0000"/>
        </a:folHlink>
      </a:clrScheme>
      <a:clrMap bg1="lt1" tx1="dk1" bg2="lt2" tx2="dk2" accent1="accent1" accent2="accent2" accent3="accent3" accent4="accent4" accent5="accent5" accent6="accent6" hlink="hlink" folHlink="folHlink"/>
    </a:extraClrScheme>
    <a:extraClrScheme>
      <a:clrScheme name="1_Tema di Office 14">
        <a:dk1>
          <a:srgbClr val="000000"/>
        </a:dk1>
        <a:lt1>
          <a:srgbClr val="990000"/>
        </a:lt1>
        <a:dk2>
          <a:srgbClr val="000000"/>
        </a:dk2>
        <a:lt2>
          <a:srgbClr val="808080"/>
        </a:lt2>
        <a:accent1>
          <a:srgbClr val="00CC99"/>
        </a:accent1>
        <a:accent2>
          <a:srgbClr val="3333CC"/>
        </a:accent2>
        <a:accent3>
          <a:srgbClr val="CAAAAA"/>
        </a:accent3>
        <a:accent4>
          <a:srgbClr val="000000"/>
        </a:accent4>
        <a:accent5>
          <a:srgbClr val="AAE2CA"/>
        </a:accent5>
        <a:accent6>
          <a:srgbClr val="2D2DB9"/>
        </a:accent6>
        <a:hlink>
          <a:srgbClr val="DDDDDD"/>
        </a:hlink>
        <a:folHlink>
          <a:srgbClr val="CC0000"/>
        </a:folHlink>
      </a:clrScheme>
      <a:clrMap bg1="lt1" tx1="dk1" bg2="lt2" tx2="dk2" accent1="accent1" accent2="accent2" accent3="accent3" accent4="accent4" accent5="accent5" accent6="accent6" hlink="hlink" folHlink="folHlink"/>
    </a:extraClrScheme>
    <a:extraClrScheme>
      <a:clrScheme name="1_Tema di Office 15">
        <a:dk1>
          <a:srgbClr val="000000"/>
        </a:dk1>
        <a:lt1>
          <a:srgbClr val="990000"/>
        </a:lt1>
        <a:dk2>
          <a:srgbClr val="000000"/>
        </a:dk2>
        <a:lt2>
          <a:srgbClr val="808080"/>
        </a:lt2>
        <a:accent1>
          <a:srgbClr val="00CC99"/>
        </a:accent1>
        <a:accent2>
          <a:srgbClr val="3333CC"/>
        </a:accent2>
        <a:accent3>
          <a:srgbClr val="CAAAAA"/>
        </a:accent3>
        <a:accent4>
          <a:srgbClr val="000000"/>
        </a:accent4>
        <a:accent5>
          <a:srgbClr val="AAE2CA"/>
        </a:accent5>
        <a:accent6>
          <a:srgbClr val="2D2DB9"/>
        </a:accent6>
        <a:hlink>
          <a:srgbClr val="F8F8F8"/>
        </a:hlink>
        <a:folHlink>
          <a:srgbClr val="CC0000"/>
        </a:folHlink>
      </a:clrScheme>
      <a:clrMap bg1="lt1" tx1="dk1" bg2="lt2" tx2="dk2" accent1="accent1" accent2="accent2" accent3="accent3" accent4="accent4" accent5="accent5" accent6="accent6" hlink="hlink" folHlink="folHlink"/>
    </a:extraClrScheme>
    <a:extraClrScheme>
      <a:clrScheme name="1_Tema di Office 16">
        <a:dk1>
          <a:srgbClr val="808080"/>
        </a:dk1>
        <a:lt1>
          <a:srgbClr val="F8F8F8"/>
        </a:lt1>
        <a:dk2>
          <a:srgbClr val="990000"/>
        </a:dk2>
        <a:lt2>
          <a:srgbClr val="000000"/>
        </a:lt2>
        <a:accent1>
          <a:srgbClr val="00CC99"/>
        </a:accent1>
        <a:accent2>
          <a:srgbClr val="3333CC"/>
        </a:accent2>
        <a:accent3>
          <a:srgbClr val="CAAAAA"/>
        </a:accent3>
        <a:accent4>
          <a:srgbClr val="D4D4D4"/>
        </a:accent4>
        <a:accent5>
          <a:srgbClr val="AAE2CA"/>
        </a:accent5>
        <a:accent6>
          <a:srgbClr val="2D2DB9"/>
        </a:accent6>
        <a:hlink>
          <a:srgbClr val="F8F8F8"/>
        </a:hlink>
        <a:folHlink>
          <a:srgbClr val="CC000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32</TotalTime>
  <Words>3</Words>
  <Application>Microsoft Office PowerPoint</Application>
  <PresentationFormat>Presentazione su schermo (4:3)</PresentationFormat>
  <Paragraphs>4</Paragraphs>
  <Slides>4</Slides>
  <Notes>0</Notes>
  <HiddenSlides>0</HiddenSlides>
  <MMClips>0</MMClips>
  <ScaleCrop>false</ScaleCrop>
  <HeadingPairs>
    <vt:vector size="6" baseType="variant">
      <vt:variant>
        <vt:lpstr>Caratteri utilizzati</vt:lpstr>
      </vt:variant>
      <vt:variant>
        <vt:i4>3</vt:i4>
      </vt:variant>
      <vt:variant>
        <vt:lpstr>Tema</vt:lpstr>
      </vt:variant>
      <vt:variant>
        <vt:i4>1</vt:i4>
      </vt:variant>
      <vt:variant>
        <vt:lpstr>Titoli diapositive</vt:lpstr>
      </vt:variant>
      <vt:variant>
        <vt:i4>4</vt:i4>
      </vt:variant>
    </vt:vector>
  </HeadingPairs>
  <TitlesOfParts>
    <vt:vector size="8" baseType="lpstr">
      <vt:lpstr>Arial</vt:lpstr>
      <vt:lpstr>Bookman Old Style</vt:lpstr>
      <vt:lpstr>Times New Roman</vt:lpstr>
      <vt:lpstr>3_Tema di Office</vt:lpstr>
      <vt:lpstr>Regna in me  Sulla tua creazion,  Tu regni, oh Dio. Sopra ogni ruscello,  sopra ogni tramonto                   Ma quel che io voglio,  il mio fine, o Dio  È che Tu regni in me, Signor.  </vt:lpstr>
      <vt:lpstr> Sì, regna in me,  col Tuo poter Regna sui miei sogni,  nelle ombre mie. Tu sei Signor,  di quel che son. Perciò sì regna in me, Signor! </vt:lpstr>
      <vt:lpstr> Con i miei pensieri,  con le mie parole Possa io mostrar  la bellezza Tua. Perché sei per me,  più di tutto. Perciò sì, regna in me, Signor. </vt:lpstr>
      <vt:lpstr> Sì, regna in me,  col Tuo poter Regna sui miei sogni,  nelle ombre mie. Tu sei Signor,  di quel che son. Perciò sì regna in me, Signor!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 gloria in gloria  Voglio io veder la tua luce che brilla in me  e proclamar, in tutto il mondo che  tu sei il Salvator   Tu sei la vita, la speranza, perfetta grazia che mi ha riscattato, Tu sei la vita, la speranza, perfetta grazia che mi ha riscattato!</dc:title>
  <dc:creator>terry</dc:creator>
  <cp:lastModifiedBy>MSofficepro2929</cp:lastModifiedBy>
  <cp:revision>7</cp:revision>
  <dcterms:created xsi:type="dcterms:W3CDTF">2017-07-27T08:05:17Z</dcterms:created>
  <dcterms:modified xsi:type="dcterms:W3CDTF">2019-08-02T09:44:01Z</dcterms:modified>
</cp:coreProperties>
</file>