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7" r:id="rId2"/>
    <p:sldId id="259" r:id="rId3"/>
    <p:sldId id="261" r:id="rId4"/>
    <p:sldId id="262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81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C959AD-49AC-4F4F-8043-914B1B256705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EB9F2B-BEB8-4B55-9641-D3232A65658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63108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051762B-9169-4236-A2B4-DD8560ADCBE5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2EF41D3B-16BE-4CD3-A2D9-3616CF5F176A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7509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051762B-9169-4236-A2B4-DD8560ADCBE5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2EF41D3B-16BE-4CD3-A2D9-3616CF5F176A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29232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051762B-9169-4236-A2B4-DD8560ADCBE5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2EF41D3B-16BE-4CD3-A2D9-3616CF5F176A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97700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051762B-9169-4236-A2B4-DD8560ADCBE5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2EF41D3B-16BE-4CD3-A2D9-3616CF5F176A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58782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5C5048-0231-4CB7-967F-251502C5325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94247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324479-1527-46AD-A0FD-936C590AF21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80778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614FED-953F-4CFA-9B02-F07E5CDE1B2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16010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EDAAF4-E4FB-48C8-B266-217DB82069D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47446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A3C771-490F-41BA-876B-023166C9EA3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72887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39032B-1287-42B7-B323-CF64BFFDDCB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09600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7682D4-D00A-4D28-AFB2-E507D6BBC82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52115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001B37-1D3B-4E77-A9DC-7A6CE1038DF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22063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A2A361-D2A6-4C6B-B461-DAC2B7B3A74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61056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DE2F4A-B91E-4B4A-A8BC-C28B209B446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74940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A1DEB3-5330-4227-A238-6D2EA662AB1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34320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C46E53F4-C817-42D6-B821-90920988A58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0600975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anose="02020603050405020304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062141"/>
            <a:ext cx="9144000" cy="5157788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100000"/>
              </a:lnSpc>
              <a:spcAft>
                <a:spcPts val="12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Ogni calcio, ogni schiaffo, ogni livido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ts val="12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Ogni sputo, ogni insulto Che ti umiliò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ts val="12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Era mia la vergogna, mia ogni colpa,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ts val="12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00000"/>
              </a:lnSpc>
              <a:spcAft>
                <a:spcPts val="12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ogni amico, ogni bacio, che ti tradì</a:t>
            </a:r>
          </a:p>
          <a:p>
            <a:pPr marL="0" lvl="0" indent="0" algn="ctr" defTabSz="449263" eaLnBrk="1" hangingPunct="1">
              <a:spcAft>
                <a:spcPts val="12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Ogni spina, ogni chiodo, che ti ferì</a:t>
            </a:r>
          </a:p>
          <a:p>
            <a:pPr marL="0" lvl="0" indent="0" algn="ctr" defTabSz="449263" eaLnBrk="1" hangingPunct="1">
              <a:spcAft>
                <a:spcPts val="12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Era mia quella sorte </a:t>
            </a:r>
          </a:p>
          <a:p>
            <a:pPr marL="0" lvl="0" indent="0" algn="ctr" defTabSz="449263" eaLnBrk="1" hangingPunct="1">
              <a:spcAft>
                <a:spcPts val="12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Mia quella morte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48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</p:txBody>
      </p:sp>
      <p:sp>
        <p:nvSpPr>
          <p:cNvPr id="205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516835"/>
          </a:xfrm>
          <a:noFill/>
        </p:spPr>
        <p:txBody>
          <a:bodyPr vert="horz" wrap="square" lIns="0" tIns="23994" rIns="0" bIns="0" numCol="1" anchor="ctr" anchorCtr="0" compatLnSpc="1">
            <a:prstTxWarp prst="textNoShape">
              <a:avLst/>
            </a:prstTxWarp>
          </a:bodyPr>
          <a:lstStyle/>
          <a:p>
            <a:pPr defTabSz="449263" eaLnBrk="1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1800" b="1" i="1" dirty="0">
                <a:solidFill>
                  <a:schemeClr val="tx1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Su di te</a:t>
            </a:r>
          </a:p>
        </p:txBody>
      </p:sp>
    </p:spTree>
    <p:extLst>
      <p:ext uri="{BB962C8B-B14F-4D97-AF65-F5344CB8AC3E}">
        <p14:creationId xmlns:p14="http://schemas.microsoft.com/office/powerpoint/2010/main" val="4100720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4000" cy="5157788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spcBef>
                <a:spcPts val="0"/>
              </a:spcBef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Su di Te, Gesù</a:t>
            </a:r>
          </a:p>
          <a:p>
            <a:pPr marL="0" indent="0" algn="ctr" defTabSz="449263" eaLnBrk="1" hangingPunct="1">
              <a:spcBef>
                <a:spcPts val="0"/>
              </a:spcBef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Il male è scritto in ogni anima</a:t>
            </a:r>
          </a:p>
          <a:p>
            <a:pPr marL="0" indent="0" algn="ctr" defTabSz="449263" eaLnBrk="1" hangingPunct="1">
              <a:spcBef>
                <a:spcPts val="0"/>
              </a:spcBef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spcBef>
                <a:spcPts val="0"/>
              </a:spcBef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È su di Te che libero,</a:t>
            </a:r>
          </a:p>
          <a:p>
            <a:pPr marL="0" indent="0" algn="ctr" defTabSz="449263" eaLnBrk="1" hangingPunct="1">
              <a:spcBef>
                <a:spcPts val="0"/>
              </a:spcBef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Il mio spirito vivrà perché </a:t>
            </a:r>
          </a:p>
          <a:p>
            <a:pPr marL="0" indent="0" algn="ctr" defTabSz="449263" eaLnBrk="1" hangingPunct="1">
              <a:spcBef>
                <a:spcPts val="0"/>
              </a:spcBef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Sei morto tu per me</a:t>
            </a:r>
          </a:p>
        </p:txBody>
      </p:sp>
    </p:spTree>
    <p:extLst>
      <p:ext uri="{BB962C8B-B14F-4D97-AF65-F5344CB8AC3E}">
        <p14:creationId xmlns:p14="http://schemas.microsoft.com/office/powerpoint/2010/main" val="3472872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653706"/>
            <a:ext cx="9144000" cy="5157788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lvl="0" indent="0" algn="ctr" defTabSz="449263" eaLnBrk="1" hangingPunct="1"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Nell’angoscia, nel dolore</a:t>
            </a:r>
          </a:p>
          <a:p>
            <a:pPr marL="0" lvl="0" indent="0" algn="ctr" defTabSz="449263" eaLnBrk="1" hangingPunct="1"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Tra le lacrime </a:t>
            </a:r>
          </a:p>
          <a:p>
            <a:pPr marL="0" lvl="0" indent="0" algn="ctr" defTabSz="449263" eaLnBrk="1" hangingPunct="1"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Maledetto sulla croce</a:t>
            </a:r>
          </a:p>
          <a:p>
            <a:pPr marL="0" lvl="0" indent="0" algn="ctr" defTabSz="449263" eaLnBrk="1" hangingPunct="1"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Il Re dei re</a:t>
            </a:r>
          </a:p>
          <a:p>
            <a:pPr marL="0" lvl="0" indent="0" algn="ctr" defTabSz="449263" eaLnBrk="1" hangingPunct="1"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Per me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Il silenzio e il tuo cuore che si fermò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Quando il cielo alla notte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Ti abbandonò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Fu per me quella morte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 me che risorse!</a:t>
            </a:r>
          </a:p>
        </p:txBody>
      </p:sp>
    </p:spTree>
    <p:extLst>
      <p:ext uri="{BB962C8B-B14F-4D97-AF65-F5344CB8AC3E}">
        <p14:creationId xmlns:p14="http://schemas.microsoft.com/office/powerpoint/2010/main" val="1038555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215456"/>
            <a:ext cx="9144000" cy="5157788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Su di Te, Gesù</a:t>
            </a:r>
          </a:p>
          <a:p>
            <a:pPr marL="0" indent="0" algn="ctr" defTabSz="449263" eaLnBrk="1" hangingPunct="1"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Il male è scritto in ogni anima</a:t>
            </a:r>
          </a:p>
          <a:p>
            <a:pPr marL="0" indent="0" algn="ctr" defTabSz="449263" eaLnBrk="1" hangingPunct="1"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È su di Te che libero,</a:t>
            </a:r>
          </a:p>
          <a:p>
            <a:pPr marL="0" indent="0" algn="ctr" defTabSz="449263" eaLnBrk="1" hangingPunct="1"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Il mio spirito vivrà perché </a:t>
            </a:r>
          </a:p>
          <a:p>
            <a:pPr marL="0" indent="0" algn="ctr" defTabSz="449263" eaLnBrk="1" hangingPunct="1">
              <a:spcAft>
                <a:spcPts val="60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Sei morto tu per me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44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2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760467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4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162</Words>
  <Application>Microsoft Office PowerPoint</Application>
  <PresentationFormat>Presentazione su schermo (4:3)</PresentationFormat>
  <Paragraphs>40</Paragraphs>
  <Slides>4</Slides>
  <Notes>4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9" baseType="lpstr">
      <vt:lpstr>Arial</vt:lpstr>
      <vt:lpstr>Bookman Old Style</vt:lpstr>
      <vt:lpstr>Calibri</vt:lpstr>
      <vt:lpstr>Times New Roman</vt:lpstr>
      <vt:lpstr>4_Tema di Office</vt:lpstr>
      <vt:lpstr>Su di te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 di te</dc:title>
  <dc:creator>terry</dc:creator>
  <cp:lastModifiedBy>MSofficepro2929</cp:lastModifiedBy>
  <cp:revision>4</cp:revision>
  <dcterms:created xsi:type="dcterms:W3CDTF">2017-05-17T16:42:42Z</dcterms:created>
  <dcterms:modified xsi:type="dcterms:W3CDTF">2019-09-19T13:15:18Z</dcterms:modified>
</cp:coreProperties>
</file>