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38" d="100"/>
          <a:sy n="38" d="100"/>
        </p:scale>
        <p:origin x="54" y="5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EDE18-6027-48D6-8369-7988B21E4FB3}" type="datetimeFigureOut">
              <a:rPr lang="it-IT" smtClean="0"/>
              <a:t>26/10/2018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80DB3-6AF0-4F16-90EA-70980BAD1C6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444120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EDE18-6027-48D6-8369-7988B21E4FB3}" type="datetimeFigureOut">
              <a:rPr lang="it-IT" smtClean="0"/>
              <a:t>26/10/2018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80DB3-6AF0-4F16-90EA-70980BAD1C6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329605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EDE18-6027-48D6-8369-7988B21E4FB3}" type="datetimeFigureOut">
              <a:rPr lang="it-IT" smtClean="0"/>
              <a:t>26/10/2018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80DB3-6AF0-4F16-90EA-70980BAD1C6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040467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EDE18-6027-48D6-8369-7988B21E4FB3}" type="datetimeFigureOut">
              <a:rPr lang="it-IT" smtClean="0"/>
              <a:t>26/10/2018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80DB3-6AF0-4F16-90EA-70980BAD1C6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012814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EDE18-6027-48D6-8369-7988B21E4FB3}" type="datetimeFigureOut">
              <a:rPr lang="it-IT" smtClean="0"/>
              <a:t>26/10/2018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80DB3-6AF0-4F16-90EA-70980BAD1C6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510736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EDE18-6027-48D6-8369-7988B21E4FB3}" type="datetimeFigureOut">
              <a:rPr lang="it-IT" smtClean="0"/>
              <a:t>26/10/2018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80DB3-6AF0-4F16-90EA-70980BAD1C6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9548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EDE18-6027-48D6-8369-7988B21E4FB3}" type="datetimeFigureOut">
              <a:rPr lang="it-IT" smtClean="0"/>
              <a:t>26/10/2018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80DB3-6AF0-4F16-90EA-70980BAD1C6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54924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EDE18-6027-48D6-8369-7988B21E4FB3}" type="datetimeFigureOut">
              <a:rPr lang="it-IT" smtClean="0"/>
              <a:t>26/10/2018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80DB3-6AF0-4F16-90EA-70980BAD1C6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277737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EDE18-6027-48D6-8369-7988B21E4FB3}" type="datetimeFigureOut">
              <a:rPr lang="it-IT" smtClean="0"/>
              <a:t>26/10/2018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80DB3-6AF0-4F16-90EA-70980BAD1C6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03017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EDE18-6027-48D6-8369-7988B21E4FB3}" type="datetimeFigureOut">
              <a:rPr lang="it-IT" smtClean="0"/>
              <a:t>26/10/2018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80DB3-6AF0-4F16-90EA-70980BAD1C6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483666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EDE18-6027-48D6-8369-7988B21E4FB3}" type="datetimeFigureOut">
              <a:rPr lang="it-IT" smtClean="0"/>
              <a:t>26/10/2018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80DB3-6AF0-4F16-90EA-70980BAD1C6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33408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AEDE18-6027-48D6-8369-7988B21E4FB3}" type="datetimeFigureOut">
              <a:rPr lang="it-IT" smtClean="0"/>
              <a:t>26/10/2018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780DB3-6AF0-4F16-90EA-70980BAD1C6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92436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872163"/>
          </a:xfrm>
        </p:spPr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it-IT" sz="18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 ADORERO’ MIO BUON GESU’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Sei tu, l’unica ragione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Dell’ adorazione oh Gesù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Sei tu, la speranza che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 anelato aver, oh Gesù</a:t>
            </a: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5600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442913"/>
            <a:ext cx="9144000" cy="5676900"/>
          </a:xfrm>
        </p:spPr>
        <p:txBody>
          <a:bodyPr/>
          <a:lstStyle/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Sperare in te mi ha aiutato </a:t>
            </a: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tua salvezza hai regalato </a:t>
            </a: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endParaRPr lang="it-IT" sz="44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Oggi c’è gioia nel mio cuore</a:t>
            </a: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Il mio canto io ti darò</a:t>
            </a:r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9802500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314620"/>
            <a:ext cx="91440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ti adorerò, ti glorificherò</a:t>
            </a:r>
          </a:p>
          <a:p>
            <a:pPr marL="0" indent="0" algn="ctr">
              <a:buNone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Ti adorerò, mio buon Gesù</a:t>
            </a:r>
          </a:p>
          <a:p>
            <a:pPr marL="0" indent="0" algn="ctr">
              <a:buNone/>
            </a:pPr>
            <a:endParaRPr lang="it-IT" sz="44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>
              <a:buNone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Ti adorerò, ti glorificherò</a:t>
            </a:r>
          </a:p>
          <a:p>
            <a:pPr marL="0" indent="0" algn="ctr">
              <a:buNone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Ti adorerò, mio buon Gesù</a:t>
            </a:r>
            <a:endParaRPr lang="it-IT" sz="2400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867994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185530"/>
            <a:ext cx="9144000" cy="5872163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Sei tu, l’unica ragione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Dell’ adorazione oh Gesù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Sei tu, la speranza che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 anelato aver, oh Gesù</a:t>
            </a:r>
            <a:endParaRPr lang="it-IT" sz="28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86359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420384"/>
            <a:ext cx="9144000" cy="5676900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Sperare in te mi ha aiutato </a:t>
            </a: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tua salvezza hai regalato </a:t>
            </a: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endParaRPr lang="it-IT" sz="44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Oggi c’è gioia nel mio cuore</a:t>
            </a: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Il mio canto io ti darò</a:t>
            </a:r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2028021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931111"/>
            <a:ext cx="91440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ti adorerò, ti glorificherò</a:t>
            </a:r>
          </a:p>
          <a:p>
            <a:pPr marL="0" indent="0" algn="ctr">
              <a:buNone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Ti adorerò, mio buon Gesù</a:t>
            </a:r>
          </a:p>
          <a:p>
            <a:pPr marL="0" indent="0" algn="ctr">
              <a:buNone/>
            </a:pPr>
            <a:endParaRPr lang="it-IT" sz="44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>
              <a:buNone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Ti adorerò, ti glorificherò</a:t>
            </a:r>
          </a:p>
          <a:p>
            <a:pPr marL="0" indent="0" algn="ctr">
              <a:buNone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Ti adorerò, mio buon Gesù</a:t>
            </a:r>
            <a:endParaRPr lang="it-IT" sz="2400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46981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498030"/>
            <a:ext cx="91440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 sempre io ti loderò</a:t>
            </a:r>
          </a:p>
          <a:p>
            <a:pPr marL="0" indent="0" algn="ctr">
              <a:buNone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 sempre io ti adorerò</a:t>
            </a:r>
          </a:p>
          <a:p>
            <a:pPr marL="0" indent="0" algn="ctr">
              <a:buNone/>
            </a:pPr>
            <a:endParaRPr lang="it-IT" sz="44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>
              <a:buNone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 sempre io ti loderò</a:t>
            </a:r>
          </a:p>
          <a:p>
            <a:pPr marL="0" indent="0" algn="ctr">
              <a:buNone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 sempre io ti adorerò!!!!</a:t>
            </a:r>
          </a:p>
          <a:p>
            <a:pPr marL="0" indent="0" algn="ctr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883811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0"/>
            <a:ext cx="9144000" cy="5486401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endParaRPr lang="it-IT" sz="65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>
              <a:buNone/>
            </a:pPr>
            <a:r>
              <a:rPr lang="it-IT" sz="4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Ti adorerò, ti glorificherò</a:t>
            </a:r>
          </a:p>
          <a:p>
            <a:pPr marL="0" indent="0" algn="ctr">
              <a:buNone/>
            </a:pPr>
            <a:r>
              <a:rPr lang="it-IT" sz="4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Ti adorerò, mio buon Gesù</a:t>
            </a:r>
          </a:p>
          <a:p>
            <a:pPr marL="0" indent="0" algn="ctr">
              <a:buNone/>
            </a:pPr>
            <a:endParaRPr lang="it-IT" sz="48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>
              <a:buNone/>
            </a:pPr>
            <a:r>
              <a:rPr lang="it-IT" sz="4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Ti adorerò, ti glorificherò</a:t>
            </a:r>
          </a:p>
          <a:p>
            <a:pPr marL="0" indent="0" algn="ctr">
              <a:buNone/>
            </a:pPr>
            <a:r>
              <a:rPr lang="it-IT" sz="4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Ti adorerò, mio buon Gesù</a:t>
            </a:r>
          </a:p>
          <a:p>
            <a:pPr marL="0" indent="0" algn="ctr">
              <a:buNone/>
            </a:pPr>
            <a:endParaRPr lang="it-IT" sz="4400" b="1" dirty="0">
              <a:latin typeface="Bookman Old Style" panose="02050604050505020204" pitchFamily="18" charset="0"/>
            </a:endParaRPr>
          </a:p>
          <a:p>
            <a:pPr marL="0" indent="0" algn="ctr">
              <a:buNone/>
            </a:pPr>
            <a:r>
              <a:rPr lang="it-IT" b="1" dirty="0">
                <a:solidFill>
                  <a:schemeClr val="bg1"/>
                </a:solidFill>
                <a:latin typeface="Bookman Old Style" panose="02050604050505020204" pitchFamily="18" charset="0"/>
              </a:rPr>
              <a:t>fine</a:t>
            </a:r>
            <a:endParaRPr lang="it-IT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3774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</TotalTime>
  <Words>163</Words>
  <Application>Microsoft Office PowerPoint</Application>
  <PresentationFormat>Presentazione su schermo (4:3)</PresentationFormat>
  <Paragraphs>44</Paragraphs>
  <Slides>8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8</vt:i4>
      </vt:variant>
    </vt:vector>
  </HeadingPairs>
  <TitlesOfParts>
    <vt:vector size="14" baseType="lpstr">
      <vt:lpstr>Arial</vt:lpstr>
      <vt:lpstr>Bookman Old Style</vt:lpstr>
      <vt:lpstr>Calibri</vt:lpstr>
      <vt:lpstr>Calibri Light</vt:lpstr>
      <vt:lpstr>Times New Roman</vt:lpstr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terry</dc:creator>
  <cp:lastModifiedBy>MSofficepro2929</cp:lastModifiedBy>
  <cp:revision>7</cp:revision>
  <dcterms:created xsi:type="dcterms:W3CDTF">2017-04-27T16:49:45Z</dcterms:created>
  <dcterms:modified xsi:type="dcterms:W3CDTF">2018-10-26T09:15:57Z</dcterms:modified>
</cp:coreProperties>
</file>