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4" r:id="rId4"/>
    <p:sldId id="267" r:id="rId5"/>
    <p:sldId id="259" r:id="rId6"/>
    <p:sldId id="268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8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EE6EB3-EE1F-41E0-9AA8-29A8415B827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64327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8EF100-F467-4D56-8522-C1768A14BAB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70431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90B5AE-9088-43E5-86EE-8BBD9E40126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58940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7BFEB2-D7B6-4E9E-A54D-028C2D58299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03018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B3205E-F1B7-41BD-BD45-229B219B0A0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17624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D485DA-5E7D-4297-8403-118FD70690F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98122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0DE21B-B2ED-45E0-AD9E-A629690AEDA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56897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8CA94E-E5A4-4FED-836D-B9E6735DD22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22151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27E94D-F2E0-4F5A-89F6-634BB06DD98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41677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28289E-B860-409A-9BD4-DC0904096E1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64837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3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C48ECE-5DB0-4FE9-81B9-C2BE5945080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75823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8F80D4D-F015-473B-B608-48C88F899EBE}" type="slidenum">
              <a:rPr lang="it-IT" alt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61763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en&#249;.pptx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-31220" y="17480"/>
            <a:ext cx="9144000" cy="6555623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2400" b="1" i="1" dirty="0">
                <a:latin typeface="Bookman Old Style" panose="02050604050505020204" pitchFamily="18" charset="0"/>
              </a:rPr>
              <a:t>Ricco non più povero</a:t>
            </a:r>
            <a:endParaRPr lang="it-IT" altLang="it-IT" sz="2400" b="1" dirty="0">
              <a:latin typeface="Times New Roman" panose="02020603050405020304" pitchFamily="18" charset="0"/>
            </a:endParaRPr>
          </a:p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Ricco non più povero</a:t>
            </a:r>
          </a:p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Forte non più debole </a:t>
            </a:r>
          </a:p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Cieco ma posso veder</a:t>
            </a:r>
          </a:p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È ciò che Dio </a:t>
            </a:r>
          </a:p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ha fatto in me 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endParaRPr lang="it-IT" altLang="it-IT" sz="2400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5025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27353" y="764704"/>
            <a:ext cx="9144000" cy="4524297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</a:pPr>
            <a:r>
              <a:rPr lang="sv-SE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Osanna, Osanna,</a:t>
            </a:r>
          </a:p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</a:pPr>
            <a:r>
              <a:rPr lang="sv-SE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all’Agnel</a:t>
            </a:r>
          </a:p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</a:pPr>
            <a:r>
              <a:rPr lang="sv-SE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Gesù il Signor</a:t>
            </a:r>
          </a:p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</a:pPr>
            <a:r>
              <a:rPr lang="sv-SE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Osanna, Osanna</a:t>
            </a:r>
          </a:p>
        </p:txBody>
      </p:sp>
    </p:spTree>
    <p:extLst>
      <p:ext uri="{BB962C8B-B14F-4D97-AF65-F5344CB8AC3E}">
        <p14:creationId xmlns:p14="http://schemas.microsoft.com/office/powerpoint/2010/main" val="3700274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-31220" y="543953"/>
            <a:ext cx="9144000" cy="5816959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Al vivente al redentor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Nella fonte della grazia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Dio lavò i peccati miei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Tra le braccia sue paterne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Trovai pace e grande amor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endParaRPr lang="it-IT" altLang="it-IT" sz="2400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36586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27353" y="764704"/>
            <a:ext cx="9144000" cy="4524297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</a:pPr>
            <a:r>
              <a:rPr lang="sv-SE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Osanna, Osanna,</a:t>
            </a:r>
          </a:p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</a:pPr>
            <a:r>
              <a:rPr lang="sv-SE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all’Agnel</a:t>
            </a:r>
          </a:p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</a:pPr>
            <a:r>
              <a:rPr lang="sv-SE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Gesù il Signor</a:t>
            </a:r>
          </a:p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</a:pPr>
            <a:r>
              <a:rPr lang="sv-SE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Osanna, Osanna</a:t>
            </a:r>
          </a:p>
        </p:txBody>
      </p:sp>
    </p:spTree>
    <p:extLst>
      <p:ext uri="{BB962C8B-B14F-4D97-AF65-F5344CB8AC3E}">
        <p14:creationId xmlns:p14="http://schemas.microsoft.com/office/powerpoint/2010/main" val="7812344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-19503" y="260648"/>
            <a:ext cx="9144000" cy="6740289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Per quest’acqua salutare</a:t>
            </a:r>
          </a:p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Per la stretta </a:t>
            </a:r>
          </a:p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al suo buon cuor </a:t>
            </a:r>
          </a:p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Canterò per sempre lodi</a:t>
            </a:r>
          </a:p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 Cristo che mi liberò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endParaRPr lang="it-IT" altLang="it-IT" sz="2400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endParaRPr lang="it-IT" altLang="it-IT" sz="2400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42183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27353" y="764704"/>
            <a:ext cx="9144000" cy="4524297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</a:pPr>
            <a:r>
              <a:rPr lang="sv-SE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Osanna, Osanna,</a:t>
            </a:r>
          </a:p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</a:pPr>
            <a:r>
              <a:rPr lang="sv-SE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all’Agnel</a:t>
            </a:r>
          </a:p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</a:pPr>
            <a:r>
              <a:rPr lang="sv-SE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Gesù il Signor</a:t>
            </a:r>
          </a:p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</a:pPr>
            <a:r>
              <a:rPr lang="sv-SE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Osanna, Osanna</a:t>
            </a:r>
          </a:p>
        </p:txBody>
      </p:sp>
      <p:sp>
        <p:nvSpPr>
          <p:cNvPr id="3" name="Rettangolo 2">
            <a:hlinkClick r:id="rId3" action="ppaction://hlinkpres?slideindex=1&amp;slidetitle="/>
          </p:cNvPr>
          <p:cNvSpPr/>
          <p:nvPr/>
        </p:nvSpPr>
        <p:spPr>
          <a:xfrm>
            <a:off x="7956376" y="6309320"/>
            <a:ext cx="971600" cy="369332"/>
          </a:xfrm>
          <a:prstGeom prst="rect">
            <a:avLst/>
          </a:prstGeom>
          <a:solidFill>
            <a:srgbClr val="000000"/>
          </a:solidFill>
          <a:ln w="38100">
            <a:solidFill>
              <a:srgbClr val="00B05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rgbClr val="FFFFFF">
                      <a:alpha val="40000"/>
                    </a:srgbClr>
                  </a:outerShdw>
                </a:effectLst>
                <a:latin typeface="Americana XBd BT" panose="02020804070706020304" pitchFamily="18" charset="0"/>
                <a:cs typeface="Arial Unicode MS" panose="020B0604020202020204" pitchFamily="34" charset="-128"/>
              </a:rPr>
              <a:t>Menù</a:t>
            </a:r>
          </a:p>
        </p:txBody>
      </p:sp>
    </p:spTree>
    <p:extLst>
      <p:ext uri="{BB962C8B-B14F-4D97-AF65-F5344CB8AC3E}">
        <p14:creationId xmlns:p14="http://schemas.microsoft.com/office/powerpoint/2010/main" val="2243800423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Personalizzato 1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3333CC"/>
      </a:folHlink>
    </a:clrScheme>
    <a:fontScheme name="1_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100</Words>
  <Application>Microsoft Office PowerPoint</Application>
  <PresentationFormat>Presentazione su schermo (4:3)</PresentationFormat>
  <Paragraphs>29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1" baseType="lpstr">
      <vt:lpstr>Americana XBd BT</vt:lpstr>
      <vt:lpstr>Arial</vt:lpstr>
      <vt:lpstr>Bookman Old Style</vt:lpstr>
      <vt:lpstr>Times New Roman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6</cp:revision>
  <dcterms:created xsi:type="dcterms:W3CDTF">2016-04-19T11:52:46Z</dcterms:created>
  <dcterms:modified xsi:type="dcterms:W3CDTF">2019-09-19T14:08:35Z</dcterms:modified>
</cp:coreProperties>
</file>