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507" r:id="rId2"/>
    <p:sldId id="508" r:id="rId3"/>
    <p:sldId id="510" r:id="rId4"/>
    <p:sldId id="509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876C34-38EE-4F0C-8821-A79D4044E9E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76635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D346-6FE2-4D8F-A2F6-F5DFD6372C5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7782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C084E-F84D-4D2D-9AF0-34ECB7F8923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1431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F275A-CDE9-47D6-9DA7-3AC32509EB6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1610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8BE4D-AA62-4F88-B2ED-05FCBFF83BB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4735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34C59-2F9B-46DA-8497-6D035310763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67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99F2F4-1B38-4A0B-A884-C0959E92DAC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26937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852D5-2053-44DD-83FC-2432399D536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4880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DC3CA-DD70-4823-8D60-F8660C2615F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79164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CB871-CC07-45C4-BDFF-C7DCCF81C20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4844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99D23-042A-4D37-BAC3-C6FE6E72FA6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775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119C2D6-154F-4D27-B010-97E0125B6DD0}" type="slidenum">
              <a:rPr 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1472047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14" y="15652"/>
            <a:ext cx="9129886" cy="5165948"/>
          </a:xfrm>
          <a:noFill/>
        </p:spPr>
        <p:txBody>
          <a:bodyPr vert="horz" wrap="square" lIns="0" tIns="25595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2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Cristo vive in me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Alleluia, Cristo vive in me!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La morte, nella tomba,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Non l’ha potuto trattener.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Gesù è risorto, Egli vive,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Egli vive!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0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454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14" y="227686"/>
            <a:ext cx="9129886" cy="5165948"/>
          </a:xfrm>
          <a:noFill/>
        </p:spPr>
        <p:txBody>
          <a:bodyPr vert="horz" wrap="square" lIns="0" tIns="25595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Egli è l’Alfa e l’Omega,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Primo e l’Ultimo.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peccato ha sconfitto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E ci ha dato libertà.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L’</a:t>
            </a: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Agnel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 di Dio è risorto,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Egli vive, Egli vive!!!</a:t>
            </a:r>
            <a:endParaRPr lang="it-IT" altLang="it-IT" sz="20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0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762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14" y="15652"/>
            <a:ext cx="9129886" cy="5165948"/>
          </a:xfrm>
          <a:noFill/>
        </p:spPr>
        <p:txBody>
          <a:bodyPr vert="horz" wrap="square" lIns="0" tIns="25595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2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Cristo vive in me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Alleluia, Cristo vive in me!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La morte, nella tomba,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Non l’ha potuto trattener.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Gesù è risorto, Egli vive,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Egli vive!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0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8634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114" y="-1"/>
            <a:ext cx="9129886" cy="6467061"/>
          </a:xfrm>
          <a:noFill/>
        </p:spPr>
        <p:txBody>
          <a:bodyPr vert="horz" wrap="square" lIns="0" tIns="25595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Egli è l’Alfa e l’Omega,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Primo e l’Ultimo.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peccato ha sconfitto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E ci ha dato libertà.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L’</a:t>
            </a:r>
            <a:r>
              <a:rPr lang="it-IT" altLang="it-IT" sz="3600" b="1" dirty="0" err="1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Agnel</a:t>
            </a: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 di Dio è risorto,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Egli vive, Egli vive!!!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36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Alleluia Cristo vive in me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2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fine</a:t>
            </a:r>
          </a:p>
          <a:p>
            <a:pPr marL="342900" indent="-342900" algn="ctr" defTabSz="449263" eaLnBrk="1" hangingPunct="1">
              <a:lnSpc>
                <a:spcPct val="143000"/>
              </a:lnSpc>
              <a:spcAft>
                <a:spcPts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0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784593"/>
      </p:ext>
    </p:extLst>
  </p:cSld>
  <p:clrMapOvr>
    <a:masterClrMapping/>
  </p:clrMapOvr>
</p:sld>
</file>

<file path=ppt/theme/theme1.xml><?xml version="1.0" encoding="utf-8"?>
<a:theme xmlns:a="http://schemas.openxmlformats.org/drawingml/2006/main" name="5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</Words>
  <Application>Microsoft Office PowerPoint</Application>
  <PresentationFormat>Presentazione su schermo (4:3)</PresentationFormat>
  <Paragraphs>28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8" baseType="lpstr">
      <vt:lpstr>Arial</vt:lpstr>
      <vt:lpstr>Bookman Old Style</vt:lpstr>
      <vt:lpstr>Times New Roman</vt:lpstr>
      <vt:lpstr>5_Tema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teresa intagliatore</dc:creator>
  <cp:lastModifiedBy>teresa intagliatore</cp:lastModifiedBy>
  <cp:revision>2</cp:revision>
  <dcterms:created xsi:type="dcterms:W3CDTF">2019-04-06T07:32:27Z</dcterms:created>
  <dcterms:modified xsi:type="dcterms:W3CDTF">2019-04-21T06:58:07Z</dcterms:modified>
</cp:coreProperties>
</file>