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6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8BEE8E-9CF8-40AC-B6C9-89FA7A838EC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00094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1802B3-82AA-478B-A9DB-04C0AB8585F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411558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8620A4B-88E5-4434-B03C-1D37B46D90C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5983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281CB3A-5D9E-4BAF-88E3-DE66FE4123C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904001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8E531C-2E78-4A61-8AAB-CC6A3DE9603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92321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33BCDF-CD9D-4A39-AC7A-A41D343E80B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577247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265055-88F2-4B97-9361-8717B81F87A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36473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8FBB8C-3DA3-42EB-9DBD-D1144331BD6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56533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E04D8E-F718-4201-8BF1-2CE6180DD2B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15136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20307B-C40C-430D-801C-51C102D418D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97549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EE607A6-F8B8-4D97-BD9A-1F11EC0F20E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87163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83310BE-4BC7-4231-A79A-F64EADDE2B0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76589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219807"/>
            <a:ext cx="9144000" cy="4186194"/>
          </a:xfrm>
          <a:noFill/>
        </p:spPr>
        <p:txBody>
          <a:bodyPr/>
          <a:lstStyle/>
          <a:p>
            <a:pPr eaLnBrk="1" hangingPunct="1"/>
            <a:r>
              <a:rPr lang="it-IT" altLang="it-IT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Mi rialzerai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Se dentro me ho perso la speranza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sento che certezze più non ho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Non temerò ma aspetterò in silenzio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Perché io so che sei vicino a me</a:t>
            </a:r>
          </a:p>
        </p:txBody>
      </p:sp>
    </p:spTree>
    <p:extLst>
      <p:ext uri="{BB962C8B-B14F-4D97-AF65-F5344CB8AC3E}">
        <p14:creationId xmlns:p14="http://schemas.microsoft.com/office/powerpoint/2010/main" val="33745360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677007"/>
            <a:ext cx="9144000" cy="4186194"/>
          </a:xfrm>
          <a:noFill/>
        </p:spPr>
        <p:txBody>
          <a:bodyPr/>
          <a:lstStyle/>
          <a:p>
            <a:pPr eaLnBrk="1" hangingPunct="1"/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mi rialzerai se non avrò più forze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Mi rialzerai con te ce la farò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Sarai con me nel buio della notte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Mi rialzerai e in alto volerò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Mi rialzerai e in alto volerò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altLang="it-IT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  <a:b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endParaRPr lang="it-IT" alt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7577963"/>
      </p:ext>
    </p:extLst>
  </p:cSld>
  <p:clrMapOvr>
    <a:masterClrMapping/>
  </p:clrMapOvr>
</p:sld>
</file>

<file path=ppt/theme/theme1.xml><?xml version="1.0" encoding="utf-8"?>
<a:theme xmlns:a="http://schemas.openxmlformats.org/drawingml/2006/main" name="2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</Words>
  <Application>Microsoft Office PowerPoint</Application>
  <PresentationFormat>Widescreen</PresentationFormat>
  <Paragraphs>2</Paragraphs>
  <Slides>2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</vt:i4>
      </vt:variant>
    </vt:vector>
  </HeadingPairs>
  <TitlesOfParts>
    <vt:vector size="5" baseType="lpstr">
      <vt:lpstr>Arial</vt:lpstr>
      <vt:lpstr>Bookman Old Style</vt:lpstr>
      <vt:lpstr>2_Struttura predefinita</vt:lpstr>
      <vt:lpstr>Mi rialzerai  Se dentro me ho perso la speranza E sento che certezze più non ho Non temerò ma aspetterò in silenzio Perché io so che sei vicino a me</vt:lpstr>
      <vt:lpstr> mi rialzerai se non avrò più forze Mi rialzerai con te ce la farò Sarai con me nel buio della notte Mi rialzerai e in alto volerò  Mi rialzerai e in alto volerò  fine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 rialzerai  Se dentro me ho perso la speranza E sento che certezze più non ho Non temerò ma aspetterò in silenzio Perché io so che sei vicino a me</dc:title>
  <dc:creator>fedebetty</dc:creator>
  <cp:lastModifiedBy>fedebetty</cp:lastModifiedBy>
  <cp:revision>1</cp:revision>
  <dcterms:created xsi:type="dcterms:W3CDTF">2017-10-05T09:17:54Z</dcterms:created>
  <dcterms:modified xsi:type="dcterms:W3CDTF">2017-10-05T09:18:52Z</dcterms:modified>
</cp:coreProperties>
</file>