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8C9BB0-0E61-453A-B60B-3F7D3C0CA78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38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DA7A79-4617-486A-9699-59E87919FBA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296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98053F-3B14-46A1-B1E8-9A4A5FE1B40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012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50D705-8C3F-4A9D-A67B-0BACE9D071E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50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264ADB-AC32-4F91-AD89-70B1D9A2A28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947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AB47FD-DDAF-46BC-B01A-F2C8633005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71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0A619-5B59-4167-9ADC-4044A2F394C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29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28213F-EA6D-44DA-8DF7-3E60D3CFBD1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755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61E322-72FD-417F-BA66-F83D867716B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2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4BE5FE-A3A9-4570-A8D3-90D9FE16817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6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88D9F1-A632-4E5E-81DE-83BD7C3B1E3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677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3FDFD2-1839-4F5C-A0B7-2C4739596D1B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805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-10350" y="11125"/>
            <a:ext cx="9144000" cy="4570454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1400" b="1" i="1" dirty="0">
                <a:solidFill>
                  <a:schemeClr val="bg1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 Tuo amore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 Tuo amore per me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alla grazia mostrata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 Tuo sangue per me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io non riesco a trattenere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il mio canto per Te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dirty="0">
              <a:solidFill>
                <a:srgbClr val="FFFFFF"/>
              </a:solidFill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669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980728"/>
            <a:ext cx="9144000" cy="3462458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adorarti, </a:t>
            </a:r>
          </a:p>
          <a:p>
            <a:pPr algn="ctr" defTabSz="914400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lodare te</a:t>
            </a:r>
          </a:p>
          <a:p>
            <a:pPr algn="ctr" defTabSz="914400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onorarti, </a:t>
            </a:r>
          </a:p>
          <a:p>
            <a:pPr algn="ctr" defTabSz="914400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piacere a te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dirty="0">
              <a:solidFill>
                <a:srgbClr val="FFFFFF"/>
              </a:solidFill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8318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620688"/>
            <a:ext cx="9144000" cy="3585569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 tuo amore per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alla grazia mostrata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quando penso al tuo sangue per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io non riesco a trattenere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il mio canto per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23923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404664"/>
            <a:ext cx="9144000" cy="4939786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adorarti,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lodare te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onorarti,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desidero piacere a te </a:t>
            </a: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(x2)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fine</a:t>
            </a:r>
            <a:endParaRPr kumimoji="0" lang="it-IT" altLang="it-IT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4560254"/>
      </p:ext>
    </p:extLst>
  </p:cSld>
  <p:clrMapOvr>
    <a:masterClrMapping/>
  </p:clrMapOvr>
</p:sld>
</file>

<file path=ppt/theme/theme1.xml><?xml version="1.0" encoding="utf-8"?>
<a:theme xmlns:a="http://schemas.openxmlformats.org/drawingml/2006/main" name="4_Struttura predefinita">
  <a:themeElements>
    <a:clrScheme name="4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93</Words>
  <Application>Microsoft Office PowerPoint</Application>
  <PresentationFormat>Presentazione su schermo (4:3)</PresentationFormat>
  <Paragraphs>23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Arial</vt:lpstr>
      <vt:lpstr>Bookman Old Style</vt:lpstr>
      <vt:lpstr>4_Struttura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2016-04-19T11:56:41Z</dcterms:created>
  <dcterms:modified xsi:type="dcterms:W3CDTF">2019-09-19T14:11:55Z</dcterms:modified>
</cp:coreProperties>
</file>