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497" r:id="rId2"/>
    <p:sldId id="498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58" d="100"/>
          <a:sy n="58" d="100"/>
        </p:scale>
        <p:origin x="84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6BF03-476F-4A4A-9F68-2ED09E7C8C9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104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5925-FEEF-44BE-994D-EC33E20061D0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025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8E789-6353-4085-AA98-0B3B29C1C34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492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FA606-9E71-463D-91FD-6FFA4EFA6C8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056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EBBA-0475-4C88-81D7-4E30D76B27C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705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84A68-7F44-4AFC-BDFF-E08D57FF363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761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32167-A104-4374-B9DA-E53AD02C988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433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A66D6-26D7-471C-94AD-65C519280FB2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75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9D701-F5C3-4915-8501-9C3697D53238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546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E2C-C841-43DC-9766-ABE8196DABEC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438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37DD-2C2A-430D-A3B1-0F29207EC756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294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3E76D2-E38E-40B1-A074-4812202BEC30}" type="slidenum">
              <a:rPr lang="it-IT" altLang="it-IT" smtClean="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682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0" y="328616"/>
            <a:ext cx="9144000" cy="5972175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DESIDERO TE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un momento in tua presenza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lodarti mio Signor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Contemplare la tua gloria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un minuto e niente più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tutto darei e non è importante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Quello che io passerò,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quanto tempo aspetterò…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658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0" y="328616"/>
            <a:ext cx="9144000" cy="5972175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600"/>
              </a:spcBef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Desidero Te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veder la tua gloria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Prostrarmi ai tuoi piedi e lodare te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Alzare le mani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guardarti negli occhi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dirti ti amo tu sei mio RE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059169742"/>
      </p:ext>
    </p:extLst>
  </p:cSld>
  <p:clrMapOvr>
    <a:masterClrMapping/>
  </p:clrMapOvr>
</p:sld>
</file>

<file path=ppt/theme/theme1.xml><?xml version="1.0" encoding="utf-8"?>
<a:theme xmlns:a="http://schemas.openxmlformats.org/drawingml/2006/main" name="7_Struttura predefinit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66</Words>
  <Application>Microsoft Office PowerPoint</Application>
  <PresentationFormat>Presentazione su schermo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8" baseType="lpstr">
      <vt:lpstr>Arial</vt:lpstr>
      <vt:lpstr>Arial Unicode MS</vt:lpstr>
      <vt:lpstr>Bookman Old Style</vt:lpstr>
      <vt:lpstr>Calibri</vt:lpstr>
      <vt:lpstr>Calibri Light</vt:lpstr>
      <vt:lpstr>7_Struttura predefinita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2</cp:revision>
  <dcterms:created xsi:type="dcterms:W3CDTF">2018-05-11T16:17:48Z</dcterms:created>
  <dcterms:modified xsi:type="dcterms:W3CDTF">2018-09-26T08:59:04Z</dcterms:modified>
</cp:coreProperties>
</file>