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2" r:id="rId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38" autoAdjust="0"/>
    <p:restoredTop sz="94660"/>
  </p:normalViewPr>
  <p:slideViewPr>
    <p:cSldViewPr snapToGrid="0">
      <p:cViewPr varScale="1">
        <p:scale>
          <a:sx n="72" d="100"/>
          <a:sy n="72" d="100"/>
        </p:scale>
        <p:origin x="71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59872-E14E-4D96-9538-E42C489A6B3C}" type="datetimeFigureOut">
              <a:rPr lang="it-IT"/>
              <a:pPr>
                <a:defRPr/>
              </a:pPr>
              <a:t>16/04/2019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0877F-B0A7-46D9-B872-83BA5CE532D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01388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53CA6-2E32-4E24-9B54-8E502534F78D}" type="datetimeFigureOut">
              <a:rPr lang="it-IT"/>
              <a:pPr>
                <a:defRPr/>
              </a:pPr>
              <a:t>16/04/2019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1C74E6-55A8-4113-B055-E79EEAA790D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50020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FE47B-C219-46E9-8A83-E117840DF3F9}" type="datetimeFigureOut">
              <a:rPr lang="it-IT"/>
              <a:pPr>
                <a:defRPr/>
              </a:pPr>
              <a:t>16/04/2019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20DEE-D533-442F-8244-889CC712E9F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01422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012D7-ED55-436C-8DBB-9650ED757BD3}" type="datetimeFigureOut">
              <a:rPr lang="it-IT"/>
              <a:pPr>
                <a:defRPr/>
              </a:pPr>
              <a:t>16/04/2019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C57C6-6538-4FEC-BCA7-AD25316062B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92208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1431F-3C3C-4420-A9D5-A313CF738B5F}" type="datetimeFigureOut">
              <a:rPr lang="it-IT"/>
              <a:pPr>
                <a:defRPr/>
              </a:pPr>
              <a:t>16/04/2019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0466A6-ACB0-48E8-B504-834DA49D57A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81809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8429F-DAAC-4924-9F72-E7E98CFCE3B8}" type="datetimeFigureOut">
              <a:rPr lang="it-IT"/>
              <a:pPr>
                <a:defRPr/>
              </a:pPr>
              <a:t>16/04/2019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DF7A9-428A-46F5-BF57-A21CCC42C8E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92122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9E324-3F17-4F5C-A9BA-364658A3C8C8}" type="datetimeFigureOut">
              <a:rPr lang="it-IT"/>
              <a:pPr>
                <a:defRPr/>
              </a:pPr>
              <a:t>16/04/2019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A40B6D-7A2E-4121-8346-ACAAED57483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89763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C8AEB-9B42-4E6F-A284-87A80FEB2E47}" type="datetimeFigureOut">
              <a:rPr lang="it-IT"/>
              <a:pPr>
                <a:defRPr/>
              </a:pPr>
              <a:t>16/04/2019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D6542-F74D-4002-8772-5C8858636F1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75561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F050E-5DD6-4F89-BBC7-E95553FEE3DC}" type="datetimeFigureOut">
              <a:rPr lang="it-IT"/>
              <a:pPr>
                <a:defRPr/>
              </a:pPr>
              <a:t>16/04/2019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39B89C-E877-4C88-A68A-BA593794FB4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7708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9B523-DC81-4050-9792-13AA94F2A75F}" type="datetimeFigureOut">
              <a:rPr lang="it-IT"/>
              <a:pPr>
                <a:defRPr/>
              </a:pPr>
              <a:t>16/04/2019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FD4F31-7AFB-4AAB-B71F-15CBF0C04D9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19685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E9481-C338-4712-871A-D3ABF77F88E9}" type="datetimeFigureOut">
              <a:rPr lang="it-IT"/>
              <a:pPr>
                <a:defRPr/>
              </a:pPr>
              <a:t>16/04/2019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D03E5-AAEF-4366-9845-31136DB5AEB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69260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726461E-68A1-4037-AD3F-3A75C2C0B493}" type="datetimeFigureOut">
              <a:rPr lang="it-IT"/>
              <a:pPr>
                <a:defRPr/>
              </a:pPr>
              <a:t>16/04/2019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A678F10B-72DD-4F89-BA9E-7C57C98D98A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06817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contenuto 4"/>
          <p:cNvSpPr>
            <a:spLocks noGrp="1"/>
          </p:cNvSpPr>
          <p:nvPr>
            <p:ph idx="1"/>
          </p:nvPr>
        </p:nvSpPr>
        <p:spPr>
          <a:xfrm>
            <a:off x="0" y="638968"/>
            <a:ext cx="8866909" cy="5580063"/>
          </a:xfrm>
          <a:noFill/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endParaRPr lang="it-IT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Chi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son'io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perche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́ il grande Dio  Mi accolga a Sè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                                                    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Ero perso e mi salvò  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(E' il Suo amo o re  X2)</a:t>
            </a:r>
          </a:p>
          <a:p>
            <a:pPr algn="ctr" eaLnBrk="1" hangingPunct="1">
              <a:buFont typeface="Arial" charset="0"/>
              <a:buNone/>
              <a:defRPr/>
            </a:pPr>
            <a:endParaRPr lang="it-IT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1" name="Titolo 1"/>
          <p:cNvSpPr>
            <a:spLocks noGrp="1"/>
          </p:cNvSpPr>
          <p:nvPr>
            <p:ph type="title"/>
          </p:nvPr>
        </p:nvSpPr>
        <p:spPr>
          <a:xfrm>
            <a:off x="971550" y="0"/>
            <a:ext cx="7092950" cy="692150"/>
          </a:xfrm>
        </p:spPr>
        <p:txBody>
          <a:bodyPr/>
          <a:lstStyle/>
          <a:p>
            <a:pPr eaLnBrk="1" hangingPunct="1"/>
            <a:r>
              <a:rPr lang="it-IT" altLang="it-IT" sz="1800" b="1" i="1" dirty="0">
                <a:solidFill>
                  <a:schemeClr val="bg1"/>
                </a:solidFill>
                <a:latin typeface="Bookman Old Style" panose="02050604050505020204" pitchFamily="18" charset="0"/>
              </a:rPr>
              <a:t>Quello che Dio dice di me</a:t>
            </a:r>
          </a:p>
        </p:txBody>
      </p:sp>
    </p:spTree>
    <p:extLst>
      <p:ext uri="{BB962C8B-B14F-4D97-AF65-F5344CB8AC3E}">
        <p14:creationId xmlns:p14="http://schemas.microsoft.com/office/powerpoint/2010/main" val="615170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contenuto 4"/>
          <p:cNvSpPr>
            <a:spLocks noGrp="1"/>
          </p:cNvSpPr>
          <p:nvPr>
            <p:ph idx="1"/>
          </p:nvPr>
        </p:nvSpPr>
        <p:spPr>
          <a:xfrm>
            <a:off x="138545" y="638968"/>
            <a:ext cx="8866909" cy="5580063"/>
          </a:xfrm>
          <a:noFill/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endParaRPr lang="it-IT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Chi Lui libera    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Libero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sara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̀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Sono figlio Suo       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Si, è così.</a:t>
            </a:r>
          </a:p>
          <a:p>
            <a:pPr algn="ctr" eaLnBrk="1" hangingPunct="1">
              <a:buFont typeface="Arial" charset="0"/>
              <a:buNone/>
              <a:defRPr/>
            </a:pPr>
            <a:endParaRPr lang="it-IT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34447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contenuto 4"/>
          <p:cNvSpPr>
            <a:spLocks noGrp="1"/>
          </p:cNvSpPr>
          <p:nvPr>
            <p:ph idx="1"/>
          </p:nvPr>
        </p:nvSpPr>
        <p:spPr>
          <a:xfrm>
            <a:off x="138545" y="638968"/>
            <a:ext cx="8866909" cy="5580063"/>
          </a:xfrm>
          <a:noFill/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endParaRPr lang="it-IT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Libertà Ora ho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perche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́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Mi riscattò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Vivevo in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schiavitu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̀ 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Ma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Gesu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̀ morì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Si, per me  morì.</a:t>
            </a:r>
          </a:p>
          <a:p>
            <a:pPr algn="ctr" eaLnBrk="1" hangingPunct="1">
              <a:buFont typeface="Arial" charset="0"/>
              <a:buNone/>
              <a:defRPr/>
            </a:pPr>
            <a:endParaRPr lang="it-IT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6032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contenuto 4"/>
          <p:cNvSpPr>
            <a:spLocks noGrp="1"/>
          </p:cNvSpPr>
          <p:nvPr>
            <p:ph idx="1"/>
          </p:nvPr>
        </p:nvSpPr>
        <p:spPr>
          <a:xfrm>
            <a:off x="138545" y="638968"/>
            <a:ext cx="8866909" cy="5580063"/>
          </a:xfrm>
          <a:noFill/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endParaRPr lang="it-IT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Chi Lui libera    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Libero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sara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̀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Sono figlio Suo       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Si, è così.</a:t>
            </a:r>
          </a:p>
          <a:p>
            <a:pPr algn="ctr" eaLnBrk="1" hangingPunct="1">
              <a:buFont typeface="Arial" charset="0"/>
              <a:buNone/>
              <a:defRPr/>
            </a:pPr>
            <a:endParaRPr lang="it-IT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7118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contenuto 4"/>
          <p:cNvSpPr>
            <a:spLocks noGrp="1"/>
          </p:cNvSpPr>
          <p:nvPr>
            <p:ph idx="1"/>
          </p:nvPr>
        </p:nvSpPr>
        <p:spPr>
          <a:xfrm>
            <a:off x="138545" y="1484245"/>
            <a:ext cx="8866909" cy="2862469"/>
          </a:xfrm>
          <a:noFill/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Nella casa Sua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Per me posto c'è 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Sono figlio Suo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Si, è così.</a:t>
            </a:r>
          </a:p>
          <a:p>
            <a:pPr algn="ctr" eaLnBrk="1" hangingPunct="1">
              <a:buFont typeface="Arial" charset="0"/>
              <a:buNone/>
              <a:defRPr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2907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contenuto 4"/>
          <p:cNvSpPr>
            <a:spLocks noGrp="1"/>
          </p:cNvSpPr>
          <p:nvPr>
            <p:ph idx="1"/>
          </p:nvPr>
        </p:nvSpPr>
        <p:spPr>
          <a:xfrm>
            <a:off x="138545" y="795131"/>
            <a:ext cx="8866909" cy="4784034"/>
          </a:xfrm>
          <a:noFill/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itchFamily="18" charset="0"/>
            </a:endParaRP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Sono scelto Credo a quello          Che Dio dice di me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Mi sostiene Credo a quello           Che Dio dice di me</a:t>
            </a:r>
            <a:endParaRPr lang="it-IT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4375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contenuto 4"/>
          <p:cNvSpPr>
            <a:spLocks noGrp="1"/>
          </p:cNvSpPr>
          <p:nvPr>
            <p:ph idx="1"/>
          </p:nvPr>
        </p:nvSpPr>
        <p:spPr>
          <a:xfrm>
            <a:off x="138545" y="638968"/>
            <a:ext cx="8866909" cy="5580063"/>
          </a:xfrm>
          <a:noFill/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endParaRPr lang="it-IT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Chi Lui libera    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Libero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sara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̀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Sono figlio Suo       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Si, è così.</a:t>
            </a:r>
          </a:p>
          <a:p>
            <a:pPr algn="ctr" eaLnBrk="1" hangingPunct="1">
              <a:buFont typeface="Arial" charset="0"/>
              <a:buNone/>
              <a:defRPr/>
            </a:pPr>
            <a:endParaRPr lang="it-IT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4444187"/>
      </p:ext>
    </p:extLst>
  </p:cSld>
  <p:clrMapOvr>
    <a:masterClrMapping/>
  </p:clrMapOvr>
</p:sld>
</file>

<file path=ppt/theme/theme1.xml><?xml version="1.0" encoding="utf-8"?>
<a:theme xmlns:a="http://schemas.openxmlformats.org/drawingml/2006/main" name="4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124</Words>
  <Application>Microsoft Office PowerPoint</Application>
  <PresentationFormat>Presentazione su schermo (4:3)</PresentationFormat>
  <Paragraphs>34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1" baseType="lpstr">
      <vt:lpstr>Arial</vt:lpstr>
      <vt:lpstr>Bookman Old Style</vt:lpstr>
      <vt:lpstr>Calibri</vt:lpstr>
      <vt:lpstr>4_Tema di Office</vt:lpstr>
      <vt:lpstr>Quello che Dio dice di 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Noi veniam davanti a Te</dc:title>
  <dc:creator>terry</dc:creator>
  <cp:lastModifiedBy>MSofficepro2929</cp:lastModifiedBy>
  <cp:revision>7</cp:revision>
  <dcterms:created xsi:type="dcterms:W3CDTF">2017-01-07T17:47:34Z</dcterms:created>
  <dcterms:modified xsi:type="dcterms:W3CDTF">2019-04-16T13:11:44Z</dcterms:modified>
</cp:coreProperties>
</file>