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506" r:id="rId2"/>
    <p:sldId id="507" r:id="rId3"/>
    <p:sldId id="508" r:id="rId4"/>
    <p:sldId id="509" r:id="rId5"/>
    <p:sldId id="510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72" d="100"/>
          <a:sy n="72" d="100"/>
        </p:scale>
        <p:origin x="49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E6888-236F-4F1B-A1EF-D7B22874E875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07D42-BCCE-441D-B8C3-7BEC269A7DD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15742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E6888-236F-4F1B-A1EF-D7B22874E875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07D42-BCCE-441D-B8C3-7BEC269A7DD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38099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E6888-236F-4F1B-A1EF-D7B22874E875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07D42-BCCE-441D-B8C3-7BEC269A7DD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07121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E6888-236F-4F1B-A1EF-D7B22874E875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07D42-BCCE-441D-B8C3-7BEC269A7DD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281628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E6888-236F-4F1B-A1EF-D7B22874E875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07D42-BCCE-441D-B8C3-7BEC269A7DD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32905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E6888-236F-4F1B-A1EF-D7B22874E875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07D42-BCCE-441D-B8C3-7BEC269A7DD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90947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E6888-236F-4F1B-A1EF-D7B22874E875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07D42-BCCE-441D-B8C3-7BEC269A7DD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00832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E6888-236F-4F1B-A1EF-D7B22874E875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07D42-BCCE-441D-B8C3-7BEC269A7DD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49929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E6888-236F-4F1B-A1EF-D7B22874E875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07D42-BCCE-441D-B8C3-7BEC269A7DD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78916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E6888-236F-4F1B-A1EF-D7B22874E875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07D42-BCCE-441D-B8C3-7BEC269A7DD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91041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E6888-236F-4F1B-A1EF-D7B22874E875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07D42-BCCE-441D-B8C3-7BEC269A7DD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35437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E6888-236F-4F1B-A1EF-D7B22874E875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E07D42-BCCE-441D-B8C3-7BEC269A7DD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92084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326EDD11-8B24-492E-AF1B-B4380B453A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360275"/>
          </a:xfrm>
        </p:spPr>
        <p:txBody>
          <a:bodyPr>
            <a:normAutofit/>
          </a:bodyPr>
          <a:lstStyle/>
          <a:p>
            <a:r>
              <a:rPr lang="it-IT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Tutto a Cristo io mi arrendo</a:t>
            </a:r>
            <a:endParaRPr lang="it-IT" sz="18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Tutto a Cristo io mi arrendo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Tutto a Cristo il cuore do</a:t>
            </a: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da Lui solo dipendo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Da che Egli mi salvò</a:t>
            </a:r>
          </a:p>
        </p:txBody>
      </p:sp>
    </p:spTree>
    <p:extLst>
      <p:ext uri="{BB962C8B-B14F-4D97-AF65-F5344CB8AC3E}">
        <p14:creationId xmlns:p14="http://schemas.microsoft.com/office/powerpoint/2010/main" val="33242731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326EDD11-8B24-492E-AF1B-B4380B453A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748862"/>
            <a:ext cx="9144000" cy="5360275"/>
          </a:xfrm>
        </p:spPr>
        <p:txBody>
          <a:bodyPr>
            <a:normAutofit/>
          </a:bodyPr>
          <a:lstStyle/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Tutto a Cristo io mi arrendo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il suo sangue al Padre vo’</a:t>
            </a: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Suo amore ora comprendo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Grande amore mi portò</a:t>
            </a:r>
          </a:p>
        </p:txBody>
      </p:sp>
    </p:spTree>
    <p:extLst>
      <p:ext uri="{BB962C8B-B14F-4D97-AF65-F5344CB8AC3E}">
        <p14:creationId xmlns:p14="http://schemas.microsoft.com/office/powerpoint/2010/main" val="2934044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326EDD11-8B24-492E-AF1B-B4380B453A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311076"/>
            <a:ext cx="9144000" cy="5360275"/>
          </a:xfrm>
        </p:spPr>
        <p:txBody>
          <a:bodyPr>
            <a:normAutofit/>
          </a:bodyPr>
          <a:lstStyle/>
          <a:p>
            <a:endParaRPr lang="it-IT" sz="3600" b="1" dirty="0">
              <a:solidFill>
                <a:schemeClr val="bg1"/>
              </a:solidFill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mi arrendo a te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mi arrendo a te 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Tutto a Cristo io mi arrendo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mi arrendo a Te</a:t>
            </a:r>
          </a:p>
        </p:txBody>
      </p:sp>
    </p:spTree>
    <p:extLst>
      <p:ext uri="{BB962C8B-B14F-4D97-AF65-F5344CB8AC3E}">
        <p14:creationId xmlns:p14="http://schemas.microsoft.com/office/powerpoint/2010/main" val="34035018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326EDD11-8B24-492E-AF1B-B4380B453A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311076"/>
            <a:ext cx="9144000" cy="5360275"/>
          </a:xfrm>
        </p:spPr>
        <p:txBody>
          <a:bodyPr>
            <a:normAutofit/>
          </a:bodyPr>
          <a:lstStyle/>
          <a:p>
            <a:endParaRPr lang="it-IT" sz="3600" b="1" dirty="0"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Tutto a Cristo io m'arrendo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Umilmente vado a lui</a:t>
            </a: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Lascio il mondo per avere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Te Signore nel mio cuore</a:t>
            </a:r>
          </a:p>
        </p:txBody>
      </p:sp>
    </p:spTree>
    <p:extLst>
      <p:ext uri="{BB962C8B-B14F-4D97-AF65-F5344CB8AC3E}">
        <p14:creationId xmlns:p14="http://schemas.microsoft.com/office/powerpoint/2010/main" val="35916341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326EDD11-8B24-492E-AF1B-B4380B453A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311076"/>
            <a:ext cx="9144000" cy="5360275"/>
          </a:xfrm>
        </p:spPr>
        <p:txBody>
          <a:bodyPr>
            <a:normAutofit/>
          </a:bodyPr>
          <a:lstStyle/>
          <a:p>
            <a:endParaRPr lang="it-IT" sz="3600" b="1" dirty="0"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mi arrendo a te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mi arrendo a te 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Tutto a Cristo io mi arrendo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mi arrendo a Te</a:t>
            </a: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313539417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</TotalTime>
  <Words>113</Words>
  <Application>Microsoft Office PowerPoint</Application>
  <PresentationFormat>Presentazione su schermo (4:3)</PresentationFormat>
  <Paragraphs>30</Paragraphs>
  <Slides>5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10" baseType="lpstr">
      <vt:lpstr>Arial</vt:lpstr>
      <vt:lpstr>Bookman Old Style</vt:lpstr>
      <vt:lpstr>Calibri</vt:lpstr>
      <vt:lpstr>Calibri Light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 sala</dc:creator>
  <cp:lastModifiedBy>teresa intagliatore</cp:lastModifiedBy>
  <cp:revision>4</cp:revision>
  <dcterms:created xsi:type="dcterms:W3CDTF">2018-08-03T09:39:54Z</dcterms:created>
  <dcterms:modified xsi:type="dcterms:W3CDTF">2019-01-21T09:15:31Z</dcterms:modified>
</cp:coreProperties>
</file>