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493" r:id="rId2"/>
    <p:sldId id="495" r:id="rId3"/>
    <p:sldId id="494" r:id="rId4"/>
    <p:sldId id="49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8239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0314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525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6860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99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757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8375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771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8082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7670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4B9E3-E702-4E71-BB80-7079EA12B990}" type="datetimeFigureOut">
              <a:rPr lang="it-IT" smtClean="0"/>
              <a:t>16/10/2018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119D4-0F11-45ED-A909-B1B2D22B4B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4606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794500"/>
          </a:xfrm>
        </p:spPr>
        <p:txBody>
          <a:bodyPr>
            <a:normAutofit/>
          </a:bodyPr>
          <a:lstStyle/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1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HO DECISO DI SEGUIRE CRISTRO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ho deciso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seguire Cristo 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(x3)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Indietro no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tornerò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83998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794500"/>
          </a:xfrm>
        </p:spPr>
        <p:txBody>
          <a:bodyPr>
            <a:normAutofit/>
          </a:bodyPr>
          <a:lstStyle/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nessun vien con me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Ancor lo seguirò </a:t>
            </a: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(x3)</a:t>
            </a:r>
          </a:p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Indietro no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tornerò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72711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794500"/>
          </a:xfrm>
        </p:spPr>
        <p:txBody>
          <a:bodyPr>
            <a:normAutofit/>
          </a:bodyPr>
          <a:lstStyle/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croce avanti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il mondo dietro </a:t>
            </a:r>
            <a:r>
              <a:rPr lang="it-IT" sz="3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(x3)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Indietro no 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tornerò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91737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C5F951D-DBFF-425A-9672-96BD7985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794500"/>
          </a:xfrm>
        </p:spPr>
        <p:txBody>
          <a:bodyPr>
            <a:normAutofit/>
          </a:bodyPr>
          <a:lstStyle/>
          <a:p>
            <a:endParaRPr lang="it-IT" sz="3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ho deciso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seguire Cristo 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(x3)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Indietro no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tornerò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03339815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62</Words>
  <Application>Microsoft Office PowerPoint</Application>
  <PresentationFormat>Presentazione su schermo (4:3)</PresentationFormat>
  <Paragraphs>28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3</cp:revision>
  <dcterms:created xsi:type="dcterms:W3CDTF">2018-08-16T15:14:17Z</dcterms:created>
  <dcterms:modified xsi:type="dcterms:W3CDTF">2018-10-16T09:46:38Z</dcterms:modified>
</cp:coreProperties>
</file>