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2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E192A-F565-4E6E-94C5-16F2CA27E80F}" type="datetimeFigureOut">
              <a:rPr lang="it-IT" smtClean="0"/>
              <a:t>10/03/2019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9E9BE-2AC5-459D-86F7-F37CA3FDE98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28672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E192A-F565-4E6E-94C5-16F2CA27E80F}" type="datetimeFigureOut">
              <a:rPr lang="it-IT" smtClean="0"/>
              <a:t>10/03/2019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9E9BE-2AC5-459D-86F7-F37CA3FDE98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2580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E192A-F565-4E6E-94C5-16F2CA27E80F}" type="datetimeFigureOut">
              <a:rPr lang="it-IT" smtClean="0"/>
              <a:t>10/03/2019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9E9BE-2AC5-459D-86F7-F37CA3FDE98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01023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E192A-F565-4E6E-94C5-16F2CA27E80F}" type="datetimeFigureOut">
              <a:rPr lang="it-IT" smtClean="0"/>
              <a:t>10/03/2019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9E9BE-2AC5-459D-86F7-F37CA3FDE98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44255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E192A-F565-4E6E-94C5-16F2CA27E80F}" type="datetimeFigureOut">
              <a:rPr lang="it-IT" smtClean="0"/>
              <a:t>10/03/2019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9E9BE-2AC5-459D-86F7-F37CA3FDE98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6342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E192A-F565-4E6E-94C5-16F2CA27E80F}" type="datetimeFigureOut">
              <a:rPr lang="it-IT" smtClean="0"/>
              <a:t>10/03/2019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9E9BE-2AC5-459D-86F7-F37CA3FDE98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1520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E192A-F565-4E6E-94C5-16F2CA27E80F}" type="datetimeFigureOut">
              <a:rPr lang="it-IT" smtClean="0"/>
              <a:t>10/03/2019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9E9BE-2AC5-459D-86F7-F37CA3FDE98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31955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E192A-F565-4E6E-94C5-16F2CA27E80F}" type="datetimeFigureOut">
              <a:rPr lang="it-IT" smtClean="0"/>
              <a:t>10/03/2019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9E9BE-2AC5-459D-86F7-F37CA3FDE98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43926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E192A-F565-4E6E-94C5-16F2CA27E80F}" type="datetimeFigureOut">
              <a:rPr lang="it-IT" smtClean="0"/>
              <a:t>10/03/2019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9E9BE-2AC5-459D-86F7-F37CA3FDE98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774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E192A-F565-4E6E-94C5-16F2CA27E80F}" type="datetimeFigureOut">
              <a:rPr lang="it-IT" smtClean="0"/>
              <a:t>10/03/2019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9E9BE-2AC5-459D-86F7-F37CA3FDE98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22581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E192A-F565-4E6E-94C5-16F2CA27E80F}" type="datetimeFigureOut">
              <a:rPr lang="it-IT" smtClean="0"/>
              <a:t>10/03/2019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9E9BE-2AC5-459D-86F7-F37CA3FDE98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83692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E192A-F565-4E6E-94C5-16F2CA27E80F}" type="datetimeFigureOut">
              <a:rPr lang="it-IT" smtClean="0"/>
              <a:t>10/03/2019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D9E9BE-2AC5-459D-86F7-F37CA3FDE98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5205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3BB6CB8B-BB79-4532-9E8F-7F6D3103A3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4104861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it-IT" sz="1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LA FORZA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endParaRPr lang="it-IT" sz="39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Proprio quando sono qui con Te Tu vinci per me le mie battaglie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Proprio quando sono qui con Te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vinci per me le mie infermità</a:t>
            </a:r>
          </a:p>
          <a:p>
            <a:endParaRPr lang="it-IT" sz="39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51907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3BB6CB8B-BB79-4532-9E8F-7F6D3103A3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88844"/>
            <a:ext cx="9144000" cy="6480312"/>
          </a:xfrm>
        </p:spPr>
        <p:txBody>
          <a:bodyPr>
            <a:normAutofit/>
          </a:bodyPr>
          <a:lstStyle/>
          <a:p>
            <a:endParaRPr lang="it-IT" sz="39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Te, Dio, io trovo la forza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non gettare la spugna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Cristo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ha donato il Suo sangue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Te, Dio, io trovo la forza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non gettare la spugna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Cristo è in me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865805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3BB6CB8B-BB79-4532-9E8F-7F6D3103A3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88844"/>
            <a:ext cx="9144000" cy="6480312"/>
          </a:xfrm>
        </p:spPr>
        <p:txBody>
          <a:bodyPr>
            <a:normAutofit/>
          </a:bodyPr>
          <a:lstStyle/>
          <a:p>
            <a:endParaRPr lang="it-IT" sz="39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Aft>
                <a:spcPts val="6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la forza nella debolezza</a:t>
            </a:r>
          </a:p>
          <a:p>
            <a:pPr>
              <a:spcAft>
                <a:spcPts val="6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Sei la speranza del cuore mio</a:t>
            </a:r>
          </a:p>
          <a:p>
            <a:pPr>
              <a:spcAft>
                <a:spcPts val="6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la certezza</a:t>
            </a:r>
          </a:p>
          <a:p>
            <a:pPr>
              <a:spcAft>
                <a:spcPts val="6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un mondo che è senza</a:t>
            </a:r>
          </a:p>
          <a:p>
            <a:pPr>
              <a:spcAft>
                <a:spcPts val="6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il mio Dio, non dubito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388404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3BB6CB8B-BB79-4532-9E8F-7F6D3103A3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4104861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endParaRPr lang="it-IT" sz="39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Proprio quando sono qui con Te Tu vinci per me le mie battaglie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Proprio quando sono qui con Te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vinci per me le mie infermità</a:t>
            </a:r>
          </a:p>
          <a:p>
            <a:endParaRPr lang="it-IT" sz="39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3855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3BB6CB8B-BB79-4532-9E8F-7F6D3103A3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88844"/>
            <a:ext cx="9144000" cy="6480312"/>
          </a:xfrm>
        </p:spPr>
        <p:txBody>
          <a:bodyPr>
            <a:normAutofit/>
          </a:bodyPr>
          <a:lstStyle/>
          <a:p>
            <a:endParaRPr lang="it-IT" sz="39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Te, Dio, io trovo la forza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non gettare la spugna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Cristo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ha donato il Suo sangue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Te, Dio, io trovo la forza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non gettare la spugna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Cristo è in me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23597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3BB6CB8B-BB79-4532-9E8F-7F6D3103A3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48031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la forza nella debolezza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Sei la speranza del cuore mio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la certezza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un mondo che è senza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il mio Dio, non dubito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se Gesù, Tu sei con me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Chi sarà contro di me?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 Tu Gesù, sarai con me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vincerò comunque </a:t>
            </a:r>
            <a:r>
              <a:rPr lang="it-IT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(X2)</a:t>
            </a:r>
          </a:p>
          <a:p>
            <a:pPr>
              <a:spcAft>
                <a:spcPts val="600"/>
              </a:spcAft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97934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3BB6CB8B-BB79-4532-9E8F-7F6D3103A3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88844"/>
            <a:ext cx="9144000" cy="6480312"/>
          </a:xfrm>
        </p:spPr>
        <p:txBody>
          <a:bodyPr>
            <a:normAutofit/>
          </a:bodyPr>
          <a:lstStyle/>
          <a:p>
            <a:endParaRPr lang="it-IT" sz="39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Aft>
                <a:spcPts val="6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la forza nella debolezza</a:t>
            </a:r>
          </a:p>
          <a:p>
            <a:pPr>
              <a:spcAft>
                <a:spcPts val="6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Sei la speranza del cuore mio</a:t>
            </a:r>
          </a:p>
          <a:p>
            <a:pPr>
              <a:spcAft>
                <a:spcPts val="6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la certezza</a:t>
            </a:r>
          </a:p>
          <a:p>
            <a:pPr>
              <a:spcAft>
                <a:spcPts val="6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un mondo che è senza</a:t>
            </a:r>
          </a:p>
          <a:p>
            <a:pPr>
              <a:spcAft>
                <a:spcPts val="6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il mio Dio, non dubito</a:t>
            </a:r>
          </a:p>
          <a:p>
            <a:pPr>
              <a:spcAft>
                <a:spcPts val="600"/>
              </a:spcAft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Aft>
                <a:spcPts val="600"/>
              </a:spcAft>
            </a:pPr>
            <a:r>
              <a:rPr lang="it-IT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3052355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254</Words>
  <Application>Microsoft Office PowerPoint</Application>
  <PresentationFormat>Presentazione su schermo (4:3)</PresentationFormat>
  <Paragraphs>49</Paragraphs>
  <Slides>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2" baseType="lpstr">
      <vt:lpstr>Arial</vt:lpstr>
      <vt:lpstr>Bookman Old Style</vt:lpstr>
      <vt:lpstr>Calibri</vt:lpstr>
      <vt:lpstr>Calibri Light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teresa intagliatore</dc:creator>
  <cp:lastModifiedBy>teresa intagliatore</cp:lastModifiedBy>
  <cp:revision>2</cp:revision>
  <dcterms:created xsi:type="dcterms:W3CDTF">2019-03-10T18:59:53Z</dcterms:created>
  <dcterms:modified xsi:type="dcterms:W3CDTF">2019-03-10T19:08:25Z</dcterms:modified>
</cp:coreProperties>
</file>