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57" d="100"/>
          <a:sy n="57" d="100"/>
        </p:scale>
        <p:origin x="90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A745B61-8CC3-4904-8F8E-72F5DC7C614E}" type="datetimeFigureOut">
              <a:rPr lang="it-IT" smtClean="0"/>
              <a:t>11/10/2018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F7CE41-2110-41EA-9BA1-9CC948E8DB24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29026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1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794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2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583154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3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809094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1441CFD3-F214-4A38-945F-22F7D3A223BF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itchFamily="34" charset="-128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itchFamily="34" charset="-128"/>
              <a:cs typeface="Arial" panose="020B0604020202020204" pitchFamily="34" charset="0"/>
            </a:endParaRPr>
          </a:p>
        </p:txBody>
      </p:sp>
      <p:sp>
        <p:nvSpPr>
          <p:cNvPr id="6147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itchFamily="34" charset="-128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556809C4-274A-49B8-9EBD-9877D756D468}" type="slidenum">
              <a:rPr kumimoji="0" lang="it-IT" altLang="it-IT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itchFamily="34" charset="-128"/>
                <a:cs typeface="+mn-cs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itchFamily="34" charset="-128"/>
              <a:cs typeface="+mn-cs"/>
            </a:endParaRPr>
          </a:p>
        </p:txBody>
      </p:sp>
      <p:sp>
        <p:nvSpPr>
          <p:cNvPr id="6148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6149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680855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9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D74B3EA-1905-4D84-89AA-3FF2ABF3423E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1117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75D4933-297A-4831-AA64-FE4D93E8318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62506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6E0512-B266-4BBF-BF13-CB3421F8A2F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61315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2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BE0CD0-4406-48EE-BA02-DDC7D1ECBF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23751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62E566-D05A-47B3-893F-25D8477951A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3977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9E406A-EA6D-49C4-9091-DD8FF28A532F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01445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0E7A2BB-3950-4857-B14F-989A546EDCF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37071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A15A10-0BEE-4250-905E-34416770063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130673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36F2373-B4A3-4047-9CE8-D4DF4272EB7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040732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32AF69-1847-4300-A12A-D9BC1B2B331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790924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2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5131C8-E9B0-4E69-BC27-2DC823C5F8E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81785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2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2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7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7" y="6246817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  <a:cs typeface="Arial Unicode MS" pitchFamily="34" charset="-128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7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fld id="{0708E8E7-E30A-4AA0-A1BC-EA2424B458BD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26021213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anose="02020603050405020304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anose="02020603050405020304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anose="02020603050405020304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anose="02020603050405020304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546523"/>
            <a:ext cx="9144000" cy="2896934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6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VEDRAI MIRACOLI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Quante notti noi,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pregammo senza chiederci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Se in quel buio fosse già,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nostra verità.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Paura non avrai,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fede sa proteggerci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speranza può cambiar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nostra realtà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8462783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437322"/>
            <a:ext cx="9144000" cy="4006135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Vedrai miracoli se crederai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fede non si può fermar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Quanti miracoli, sono tra noi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condividerli tu potrai,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Potrai se crederai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60642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980533"/>
            <a:ext cx="9144000" cy="2896934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Questo è il tempo in cui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sperare non è facile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la gioia che c'è in noi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nel vento vola via.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0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Ed ora sono qui,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il cuore è così fragile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Cerco in Dio la forza che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io non ho avuto mai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765471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546523"/>
            <a:ext cx="9144000" cy="2896934"/>
          </a:xfrm>
          <a:noFill/>
        </p:spPr>
        <p:txBody>
          <a:bodyPr vert="horz" wrap="square" lIns="0" tIns="18395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Vedrai miracoli se crederai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fede non si può fermar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Quanti miracoli, sono tra noi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condividerli tu potrai,</a:t>
            </a:r>
          </a:p>
          <a:p>
            <a:pPr marL="0" indent="0" algn="ctr" defTabSz="449263" eaLnBrk="1" hangingPunct="1">
              <a:lnSpc>
                <a:spcPct val="83000"/>
              </a:lnSpc>
              <a:spcBef>
                <a:spcPts val="600"/>
              </a:spcBef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0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Potrai se crederai </a:t>
            </a:r>
            <a:r>
              <a:rPr lang="it-IT" altLang="it-IT" sz="2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(x2)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4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28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fine</a:t>
            </a:r>
          </a:p>
          <a:p>
            <a:pPr marL="0" indent="0" algn="ctr" defTabSz="449263" eaLnBrk="1" hangingPunct="1">
              <a:lnSpc>
                <a:spcPct val="8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endParaRPr lang="it-IT" altLang="it-IT" sz="36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09817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138</Words>
  <Application>Microsoft Office PowerPoint</Application>
  <PresentationFormat>Presentazione su schermo (4:3)</PresentationFormat>
  <Paragraphs>40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Arial</vt:lpstr>
      <vt:lpstr>Arial Unicode MS</vt:lpstr>
      <vt:lpstr>Bookman Old Style</vt:lpstr>
      <vt:lpstr>Calibri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</dc:creator>
  <cp:lastModifiedBy>MSofficepro2929</cp:lastModifiedBy>
  <cp:revision>4</cp:revision>
  <dcterms:created xsi:type="dcterms:W3CDTF">2017-10-26T15:03:49Z</dcterms:created>
  <dcterms:modified xsi:type="dcterms:W3CDTF">2018-10-11T08:29:22Z</dcterms:modified>
</cp:coreProperties>
</file>