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93" r:id="rId2"/>
    <p:sldId id="494" r:id="rId3"/>
    <p:sldId id="495" r:id="rId4"/>
    <p:sldId id="496" r:id="rId5"/>
    <p:sldId id="497" r:id="rId6"/>
    <p:sldId id="49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79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06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41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762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66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19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9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2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1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731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308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1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it-IT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Cristo muove le montagne</a:t>
            </a:r>
          </a:p>
          <a:p>
            <a:endParaRPr lang="it-IT" sz="1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Tutti hanno bisogno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amore e speranza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grazia tua su me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C’è un grande bisogno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perdono e conforto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Del Dio che salva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PAUSA</a:t>
            </a:r>
          </a:p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617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Cristo muove le montagne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dona la salvezza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la morte schiacciò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vittoria ci dà</a:t>
            </a:r>
          </a:p>
          <a:p>
            <a:endParaRPr lang="it-IT" dirty="0"/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PAUSA</a:t>
            </a:r>
          </a:p>
        </p:txBody>
      </p:sp>
    </p:spTree>
    <p:extLst>
      <p:ext uri="{BB962C8B-B14F-4D97-AF65-F5344CB8AC3E}">
        <p14:creationId xmlns:p14="http://schemas.microsoft.com/office/powerpoint/2010/main" val="3717278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Prendimi come sono,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tutti i miei timori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Riempimi di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Questa mia vita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voglio dedicarti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Fino alla 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55518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Cristo muove le montagne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dona la salvezza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la morte schiacciò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vittoria ci dà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26670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luce sia sul mondo oh Re cantiamo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la gloria di Dio Padre e Re,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(x2)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133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endParaRPr lang="it-IT" dirty="0">
              <a:effectLst>
                <a:glow rad="127000">
                  <a:schemeClr val="tx1"/>
                </a:glow>
              </a:effectLst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Cristo muove le montagne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Dio potente tu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dona la salvezza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la morte schiacciò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vittoria ci dà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693291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155</Words>
  <Application>Microsoft Office PowerPoint</Application>
  <PresentationFormat>Presentazione su schermo (4:3)</PresentationFormat>
  <Paragraphs>50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3</cp:revision>
  <dcterms:created xsi:type="dcterms:W3CDTF">2017-12-14T15:34:59Z</dcterms:created>
  <dcterms:modified xsi:type="dcterms:W3CDTF">2018-09-26T08:56:11Z</dcterms:modified>
</cp:coreProperties>
</file>