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2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6BF03-476F-4A4A-9F68-2ED09E7C8C9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138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35925-FEEF-44BE-994D-EC33E20061D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037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8E789-6353-4085-AA98-0B3B29C1C34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394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DFA606-9E71-463D-91FD-6FFA4EFA6C8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960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CEBBA-0475-4C88-81D7-4E30D76B27C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10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A84A68-7F44-4AFC-BDFF-E08D57FF363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399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32167-A104-4374-B9DA-E53AD02C988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43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A66D6-26D7-471C-94AD-65C519280FB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538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9D701-F5C3-4915-8501-9C3697D5323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109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55E2C-C841-43DC-9766-ABE8196DABE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360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437DD-2C2A-430D-A3B1-0F29207EC75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274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A57CA8B-B1A6-4007-83DC-491C06617C8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38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3E76D2-E38E-40B1-A074-4812202BEC30}" type="slidenum">
              <a:rPr lang="it-IT" altLang="it-IT" smtClean="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68914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3999" cy="6496334"/>
          </a:xfr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ARRENDO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Sono qui, solo in ginocchio e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Rinuncio a me, Rinuncio a me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trovi qui e mi avvicino a Te</a:t>
            </a:r>
          </a:p>
          <a:p>
            <a:pPr>
              <a:spcBef>
                <a:spcPts val="0"/>
              </a:spcBef>
            </a:pPr>
            <a:r>
              <a:rPr lang="es-AR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Ho un disperato bisogno di Te</a:t>
            </a:r>
          </a:p>
          <a:p>
            <a:pPr>
              <a:spcBef>
                <a:spcPts val="0"/>
              </a:spcBef>
            </a:pPr>
            <a:endParaRPr lang="es-AR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es-AR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</a:t>
            </a:r>
            <a:r>
              <a:rPr lang="es-AR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mi arrendo, </a:t>
            </a:r>
            <a:r>
              <a:rPr lang="es-AR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</a:t>
            </a:r>
            <a:r>
              <a:rPr lang="es-AR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mi arrendo...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08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47365" y="188640"/>
            <a:ext cx="8649269" cy="5328592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Riempimi della tua grazia o Dio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ho fame di te, ho sete di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sono qui so che mi ascolti 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parli con me, parli con me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mi arrendo, io mi arrendo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Voglio conoscerti,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conoscerti di più (x2)</a:t>
            </a:r>
          </a:p>
        </p:txBody>
      </p:sp>
    </p:spTree>
    <p:extLst>
      <p:ext uri="{BB962C8B-B14F-4D97-AF65-F5344CB8AC3E}">
        <p14:creationId xmlns:p14="http://schemas.microsoft.com/office/powerpoint/2010/main" val="3685354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332656"/>
            <a:ext cx="9144000" cy="473577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come un vento che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soffia forte in me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fai ciò che vuoi,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fai ciò che vuoi in me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Una tempesta che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Porta via con sé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ciò che non va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ciò che non va in me (x2)</a:t>
            </a:r>
          </a:p>
        </p:txBody>
      </p:sp>
    </p:spTree>
    <p:extLst>
      <p:ext uri="{BB962C8B-B14F-4D97-AF65-F5344CB8AC3E}">
        <p14:creationId xmlns:p14="http://schemas.microsoft.com/office/powerpoint/2010/main" val="842325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" y="1268760"/>
            <a:ext cx="9144000" cy="3425588"/>
          </a:xfrm>
        </p:spPr>
        <p:txBody>
          <a:bodyPr>
            <a:normAutofit/>
          </a:bodyPr>
          <a:lstStyle/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mi arrendo, io mi arrendo,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voglio più di te,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voglio più di te (x2)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70848316"/>
      </p:ext>
    </p:extLst>
  </p:cSld>
  <p:clrMapOvr>
    <a:masterClrMapping/>
  </p:clrMapOvr>
</p:sld>
</file>

<file path=ppt/theme/theme1.xml><?xml version="1.0" encoding="utf-8"?>
<a:theme xmlns:a="http://schemas.openxmlformats.org/drawingml/2006/main" name="7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145</Words>
  <Application>Microsoft Office PowerPoint</Application>
  <PresentationFormat>Presentazione su schermo (4:3)</PresentationFormat>
  <Paragraphs>29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7" baseType="lpstr">
      <vt:lpstr>Arial</vt:lpstr>
      <vt:lpstr>Bookman Old Style</vt:lpstr>
      <vt:lpstr>7_Struttura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37 Mi arrendo</dc:title>
  <dc:creator>Fedebetty Francioffi</dc:creator>
  <cp:lastModifiedBy>MSofficepro2929</cp:lastModifiedBy>
  <cp:revision>8</cp:revision>
  <dcterms:created xsi:type="dcterms:W3CDTF">2016-04-19T12:20:08Z</dcterms:created>
  <dcterms:modified xsi:type="dcterms:W3CDTF">2019-09-19T14:09:40Z</dcterms:modified>
</cp:coreProperties>
</file>