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7" d="100"/>
          <a:sy n="57" d="100"/>
        </p:scale>
        <p:origin x="90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769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772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695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289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401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567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807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758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369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073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869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9775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234317"/>
            <a:ext cx="9144000" cy="4623979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Noi predichiamo Cristo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Noi predichiamo Cristo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Potenza di Dio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Noi predichiamo Cristo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Figliol di Dio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Noi predichiamo Cristo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Sapienza di Dio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Noi predichiamo Cristo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Agnel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di Dio</a:t>
            </a: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755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377192"/>
            <a:ext cx="9144000" cy="462397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ogni ginocchio si piegherà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ogni lingua confesserà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Che Gesù Cristo è il Signor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Alla Gloria del Padre  ……  Amen!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Alla gloria del Padre …… Amen!</a:t>
            </a: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952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234317"/>
            <a:ext cx="9144000" cy="4623979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Noi predichiamo Cristo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Potenza di Dio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Noi predichiamo Cristo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Figliol di Dio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Noi predichiamo Cristo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Sapienza di Dio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Noi predichiamo Cristo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Agnel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di Dio</a:t>
            </a: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390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377192"/>
            <a:ext cx="9144000" cy="462397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ogni ginocchio si piegherà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ogni lingua confesserà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Che Gesù Cristo è il Signor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Alla Gloria del Padre  ……  Amen!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Alla gloria del Padre …… Amen!</a:t>
            </a:r>
          </a:p>
          <a:p>
            <a:pPr marL="0" indent="0" algn="ctr">
              <a:lnSpc>
                <a:spcPct val="100000"/>
              </a:lnSpc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fine</a:t>
            </a: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242797"/>
      </p:ext>
    </p:extLst>
  </p:cSld>
  <p:clrMapOvr>
    <a:masterClrMapping/>
  </p:clrMapOvr>
</p:sld>
</file>

<file path=ppt/theme/theme1.xml><?xml version="1.0" encoding="utf-8"?>
<a:theme xmlns:a="http://schemas.openxmlformats.org/drawingml/2006/main" name="3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110</Words>
  <Application>Microsoft Office PowerPoint</Application>
  <PresentationFormat>Presentazione su schermo (4:3)</PresentationFormat>
  <Paragraphs>29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10" baseType="lpstr">
      <vt:lpstr>Arial</vt:lpstr>
      <vt:lpstr>Arial Unicode MS</vt:lpstr>
      <vt:lpstr>Bookman Old Style</vt:lpstr>
      <vt:lpstr>Calibri</vt:lpstr>
      <vt:lpstr>Calibri Light</vt:lpstr>
      <vt:lpstr>3_Tema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2</cp:revision>
  <dcterms:created xsi:type="dcterms:W3CDTF">2017-12-08T10:15:15Z</dcterms:created>
  <dcterms:modified xsi:type="dcterms:W3CDTF">2018-09-26T09:14:21Z</dcterms:modified>
</cp:coreProperties>
</file>