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2" d="100"/>
          <a:sy n="72" d="100"/>
        </p:scale>
        <p:origin x="46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4B9E3-E702-4E71-BB80-7079EA12B990}" type="datetimeFigureOut">
              <a:rPr lang="it-IT" smtClean="0"/>
              <a:t>21/04/2019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19D4-0F11-45ED-A909-B1B2D22B4B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73550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4B9E3-E702-4E71-BB80-7079EA12B990}" type="datetimeFigureOut">
              <a:rPr lang="it-IT" smtClean="0"/>
              <a:t>21/04/2019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19D4-0F11-45ED-A909-B1B2D22B4B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21488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4B9E3-E702-4E71-BB80-7079EA12B990}" type="datetimeFigureOut">
              <a:rPr lang="it-IT" smtClean="0"/>
              <a:t>21/04/2019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19D4-0F11-45ED-A909-B1B2D22B4B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41504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4B9E3-E702-4E71-BB80-7079EA12B990}" type="datetimeFigureOut">
              <a:rPr lang="it-IT" smtClean="0"/>
              <a:t>21/04/2019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19D4-0F11-45ED-A909-B1B2D22B4B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04795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4B9E3-E702-4E71-BB80-7079EA12B990}" type="datetimeFigureOut">
              <a:rPr lang="it-IT" smtClean="0"/>
              <a:t>21/04/2019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19D4-0F11-45ED-A909-B1B2D22B4B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52825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4B9E3-E702-4E71-BB80-7079EA12B990}" type="datetimeFigureOut">
              <a:rPr lang="it-IT" smtClean="0"/>
              <a:t>21/04/2019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19D4-0F11-45ED-A909-B1B2D22B4B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13493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4B9E3-E702-4E71-BB80-7079EA12B990}" type="datetimeFigureOut">
              <a:rPr lang="it-IT" smtClean="0"/>
              <a:t>21/04/2019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19D4-0F11-45ED-A909-B1B2D22B4B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88956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4B9E3-E702-4E71-BB80-7079EA12B990}" type="datetimeFigureOut">
              <a:rPr lang="it-IT" smtClean="0"/>
              <a:t>21/04/2019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19D4-0F11-45ED-A909-B1B2D22B4B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87148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4B9E3-E702-4E71-BB80-7079EA12B990}" type="datetimeFigureOut">
              <a:rPr lang="it-IT" smtClean="0"/>
              <a:t>21/04/2019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19D4-0F11-45ED-A909-B1B2D22B4B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76285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4B9E3-E702-4E71-BB80-7079EA12B990}" type="datetimeFigureOut">
              <a:rPr lang="it-IT" smtClean="0"/>
              <a:t>21/04/2019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19D4-0F11-45ED-A909-B1B2D22B4B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94009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4B9E3-E702-4E71-BB80-7079EA12B990}" type="datetimeFigureOut">
              <a:rPr lang="it-IT" smtClean="0"/>
              <a:t>21/04/2019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19D4-0F11-45ED-A909-B1B2D22B4B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8047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E4B9E3-E702-4E71-BB80-7079EA12B990}" type="datetimeFigureOut">
              <a:rPr lang="it-IT" smtClean="0"/>
              <a:t>21/04/2019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9119D4-0F11-45ED-A909-B1B2D22B4B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81400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1C5F951D-DBFF-425A-9672-96BD7985D7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63500"/>
            <a:ext cx="9144000" cy="6731000"/>
          </a:xfrm>
        </p:spPr>
        <p:txBody>
          <a:bodyPr>
            <a:normAutofit/>
          </a:bodyPr>
          <a:lstStyle/>
          <a:p>
            <a:r>
              <a:rPr lang="it-IT" sz="1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ORA E’ IL TEMPO</a:t>
            </a: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Ora è il tempo di guardare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verso il cielo, Dove il segno apparirà;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Signore ce lo dice nel Vangelo,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Che fra poco Ei tornerà.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sigillo che ci diede il Signore,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È la nostra eredità.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Ecco il Sol della Giustizia!,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 ciel, alleluia! 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Andrem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!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108485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1C5F951D-DBFF-425A-9672-96BD7985D7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63500"/>
            <a:ext cx="9144000" cy="6731000"/>
          </a:xfrm>
        </p:spPr>
        <p:txBody>
          <a:bodyPr>
            <a:normAutofit/>
          </a:bodyPr>
          <a:lstStyle/>
          <a:p>
            <a:endParaRPr lang="it-IT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 ciel, in ciel,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 ciel Alleluia, </a:t>
            </a:r>
            <a:r>
              <a:rPr lang="it-IT" sz="44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andrem</a:t>
            </a: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!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Signore nell'aria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noi </a:t>
            </a:r>
            <a:r>
              <a:rPr lang="it-IT" sz="44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vedrem</a:t>
            </a: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!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 ciel, alleluia, </a:t>
            </a:r>
            <a:r>
              <a:rPr lang="it-IT" sz="44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andrem</a:t>
            </a: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!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371893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1C5F951D-DBFF-425A-9672-96BD7985D7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374370"/>
          </a:xfrm>
        </p:spPr>
        <p:txBody>
          <a:bodyPr>
            <a:normAutofit/>
          </a:bodyPr>
          <a:lstStyle/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Oh, che dì di trionfo per la chiesa, Nella gloria del Signor!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Gesù Cristo a fianco della Sposa,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Che dal mondo riscattò.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Già, fratelli,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dimora è preparata,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Nella Patria nostra il ciel!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Al suonare della tromba,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 ciel, alleluia! 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Andrem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!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933493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1C5F951D-DBFF-425A-9672-96BD7985D7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63500"/>
            <a:ext cx="9144000" cy="6731000"/>
          </a:xfrm>
        </p:spPr>
        <p:txBody>
          <a:bodyPr>
            <a:normAutofit/>
          </a:bodyPr>
          <a:lstStyle/>
          <a:p>
            <a:endParaRPr lang="it-IT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 ciel, in ciel,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 ciel Alleluia, </a:t>
            </a:r>
            <a:r>
              <a:rPr lang="it-IT" sz="44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andrem</a:t>
            </a: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!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Signore nell'aria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noi </a:t>
            </a:r>
            <a:r>
              <a:rPr lang="it-IT" sz="44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vedrem</a:t>
            </a: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!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 ciel, alleluia, </a:t>
            </a:r>
            <a:r>
              <a:rPr lang="it-IT" sz="44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andrem</a:t>
            </a: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!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93668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1C5F951D-DBFF-425A-9672-96BD7985D7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63500"/>
            <a:ext cx="9144000" cy="6731000"/>
          </a:xfrm>
        </p:spPr>
        <p:txBody>
          <a:bodyPr>
            <a:normAutofit/>
          </a:bodyPr>
          <a:lstStyle/>
          <a:p>
            <a:endParaRPr lang="it-IT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Noi saremo coronati di splendore, Con Gesù noi 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regnerem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!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Sarà pace, e gioia e tutto amore!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Su nel cielo, 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ognor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godrem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!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Con Gesù che ci ha dato la vittoria, Per il sangue ch'Ei versò,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Canteremo: "Gloria! Gloria!",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 ciel, alleluia! 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Andrem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!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86871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1C5F951D-DBFF-425A-9672-96BD7985D7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63500"/>
            <a:ext cx="9144000" cy="6731000"/>
          </a:xfrm>
        </p:spPr>
        <p:txBody>
          <a:bodyPr>
            <a:normAutofit/>
          </a:bodyPr>
          <a:lstStyle/>
          <a:p>
            <a:endParaRPr lang="it-IT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 ciel, in ciel,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 ciel Alleluia, </a:t>
            </a:r>
            <a:r>
              <a:rPr lang="it-IT" sz="44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andrem</a:t>
            </a: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!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Signore nell'aria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noi </a:t>
            </a:r>
            <a:r>
              <a:rPr lang="it-IT" sz="44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vedrem</a:t>
            </a: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!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 ciel, alleluia, </a:t>
            </a:r>
            <a:r>
              <a:rPr lang="it-IT" sz="44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andrem</a:t>
            </a: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! (x2)</a:t>
            </a:r>
          </a:p>
          <a:p>
            <a:endParaRPr lang="it-IT" sz="4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395273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</TotalTime>
  <Words>249</Words>
  <Application>Microsoft Office PowerPoint</Application>
  <PresentationFormat>Presentazione su schermo (4:3)</PresentationFormat>
  <Paragraphs>45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1" baseType="lpstr">
      <vt:lpstr>Arial</vt:lpstr>
      <vt:lpstr>Bookman Old Style</vt:lpstr>
      <vt:lpstr>Calibri</vt:lpstr>
      <vt:lpstr>Calibri Light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</dc:creator>
  <cp:lastModifiedBy>teresa intagliatore</cp:lastModifiedBy>
  <cp:revision>6</cp:revision>
  <dcterms:created xsi:type="dcterms:W3CDTF">2017-11-23T15:29:17Z</dcterms:created>
  <dcterms:modified xsi:type="dcterms:W3CDTF">2019-04-21T07:05:35Z</dcterms:modified>
</cp:coreProperties>
</file>