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517" r:id="rId2"/>
    <p:sldId id="519" r:id="rId3"/>
    <p:sldId id="51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3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4325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8522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6590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7290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8832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3807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91959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4371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18571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7826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5349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E0722-66AC-4AB2-B591-D02321C4F39A}" type="datetimeFigureOut">
              <a:rPr lang="it-IT" smtClean="0"/>
              <a:t>04/09/2018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4283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127306"/>
            <a:ext cx="9144000" cy="6273493"/>
          </a:xfrm>
        </p:spPr>
        <p:txBody>
          <a:bodyPr>
            <a:normAutofit lnSpcReduction="10000"/>
          </a:bodyPr>
          <a:lstStyle/>
          <a:p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CRISTO SOLO</a:t>
            </a:r>
          </a:p>
          <a:p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Cristo solo è saldo il cuor,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Forza e luce Egli è per noi;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roccia solida su cui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Salva la vita noi abbiam.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 immenso amor che calmi il cuor,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Ogni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timor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sai dissipar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Conforto vero sei Gesù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Qui nel tuo amore salvi siam</a:t>
            </a:r>
          </a:p>
        </p:txBody>
      </p:sp>
    </p:spTree>
    <p:extLst>
      <p:ext uri="{BB962C8B-B14F-4D97-AF65-F5344CB8AC3E}">
        <p14:creationId xmlns:p14="http://schemas.microsoft.com/office/powerpoint/2010/main" val="2129882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592003"/>
            <a:ext cx="9144000" cy="5040000"/>
          </a:xfrm>
        </p:spPr>
        <p:txBody>
          <a:bodyPr>
            <a:no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corpo suo sepolto fu.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Luce del mondo dove sei?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Ma il terzo dì resuscitò: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Vinse la morte il Salvator!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la condanna ch’era mia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ha più presa su di me!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sono suo ed Egli è mio,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il suo sangue mi comprò</a:t>
            </a:r>
          </a:p>
        </p:txBody>
      </p:sp>
    </p:spTree>
    <p:extLst>
      <p:ext uri="{BB962C8B-B14F-4D97-AF65-F5344CB8AC3E}">
        <p14:creationId xmlns:p14="http://schemas.microsoft.com/office/powerpoint/2010/main" val="3794285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211015"/>
            <a:ext cx="9144000" cy="6140988"/>
          </a:xfrm>
        </p:spPr>
        <p:txBody>
          <a:bodyPr>
            <a:normAutofit fontScale="92500" lnSpcReduction="10000"/>
          </a:bodyPr>
          <a:lstStyle/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Nessuna colpa né </a:t>
            </a:r>
            <a:r>
              <a:rPr lang="it-IT" sz="39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timor</a:t>
            </a:r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lnSpc>
                <a:spcPct val="110000"/>
              </a:lnSpc>
            </a:pPr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Questa è la sua potenza in me!</a:t>
            </a:r>
            <a:b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Lui vivrò e morirò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Egli decide il mio </a:t>
            </a:r>
            <a:r>
              <a:rPr lang="it-IT" sz="39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destin</a:t>
            </a:r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.</a:t>
            </a:r>
          </a:p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Nessuna forza mai potrà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Strapparmi via dalla sua man.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Finché verrà e mi chiamerà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Qui nel suo nome saldo sto!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(x2)</a:t>
            </a:r>
          </a:p>
          <a:p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2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1030460908"/>
      </p:ext>
    </p:extLst>
  </p:cSld>
  <p:clrMapOvr>
    <a:masterClrMapping/>
  </p:clrMapOvr>
</p:sld>
</file>

<file path=ppt/theme/theme1.xml><?xml version="1.0" encoding="utf-8"?>
<a:theme xmlns:a="http://schemas.openxmlformats.org/drawingml/2006/main" name="4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115</Words>
  <Application>Microsoft Office PowerPoint</Application>
  <PresentationFormat>Presentazione su schermo (4:3)</PresentationFormat>
  <Paragraphs>30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Calibri</vt:lpstr>
      <vt:lpstr>Calibri Light</vt:lpstr>
      <vt:lpstr>4_Tema di Office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MSofficepro2929</dc:creator>
  <cp:lastModifiedBy>MSofficepro2929</cp:lastModifiedBy>
  <cp:revision>1</cp:revision>
  <dcterms:created xsi:type="dcterms:W3CDTF">2018-09-04T07:53:56Z</dcterms:created>
  <dcterms:modified xsi:type="dcterms:W3CDTF">2018-09-04T07:54:53Z</dcterms:modified>
</cp:coreProperties>
</file>