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9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959AD-49AC-4F4F-8043-914B1B256705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EB9F2B-BEB8-4B55-9641-D3232A65658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6310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51762B-9169-4236-A2B4-DD8560ADCBE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EF41D3B-16BE-4CD3-A2D9-3616CF5F176A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750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51762B-9169-4236-A2B4-DD8560ADCBE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EF41D3B-16BE-4CD3-A2D9-3616CF5F176A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23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5C5048-0231-4CB7-967F-251502C5325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94247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324479-1527-46AD-A0FD-936C590AF21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0778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614FED-953F-4CFA-9B02-F07E5CDE1B2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16010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EDAAF4-E4FB-48C8-B266-217DB82069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4744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A3C771-490F-41BA-876B-023166C9EA3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28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39032B-1287-42B7-B323-CF64BFFDDC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960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682D4-D00A-4D28-AFB2-E507D6BBC8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5211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001B37-1D3B-4E77-A9DC-7A6CE1038DF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2063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A2A361-D2A6-4C6B-B461-DAC2B7B3A74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1056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E2F4A-B91E-4B4A-A8BC-C28B209B44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4940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A1DEB3-5330-4227-A238-6D2EA662AB1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34320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C46E53F4-C817-42D6-B821-90920988A58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600975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062141"/>
            <a:ext cx="9144000" cy="515778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Umile Re di gloria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Sei morto al posto mio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mia vergogna, il mio dolore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Hai preso su di Te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8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516835"/>
          </a:xfrm>
          <a:noFill/>
        </p:spPr>
        <p:txBody>
          <a:bodyPr vert="horz" wrap="square" lIns="0" tIns="23994" rIns="0" bIns="0" numCol="1" anchor="ctr" anchorCtr="0" compatLnSpc="1">
            <a:prstTxWarp prst="textNoShape">
              <a:avLst/>
            </a:prstTxWarp>
          </a:bodyPr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Sei innalzato</a:t>
            </a:r>
          </a:p>
        </p:txBody>
      </p:sp>
    </p:spTree>
    <p:extLst>
      <p:ext uri="{BB962C8B-B14F-4D97-AF65-F5344CB8AC3E}">
        <p14:creationId xmlns:p14="http://schemas.microsoft.com/office/powerpoint/2010/main" val="410072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685800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Era colpa mia, 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era il posto mio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Sei innalzato sopra i cieli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Ogni occhio Ti vedrà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Ogni lingua in terra confesserà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Che la gloria è Tua, Gesù (x2)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8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1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Fine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87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60</Words>
  <Application>Microsoft Office PowerPoint</Application>
  <PresentationFormat>Presentazione su schermo (4:3)</PresentationFormat>
  <Paragraphs>18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Times New Roman</vt:lpstr>
      <vt:lpstr>4_Tema di Office</vt:lpstr>
      <vt:lpstr>Sei innalzato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 di te</dc:title>
  <dc:creator>terry</dc:creator>
  <cp:lastModifiedBy>MSofficepro2929</cp:lastModifiedBy>
  <cp:revision>5</cp:revision>
  <dcterms:created xsi:type="dcterms:W3CDTF">2017-05-17T16:42:42Z</dcterms:created>
  <dcterms:modified xsi:type="dcterms:W3CDTF">2019-09-19T13:18:25Z</dcterms:modified>
</cp:coreProperties>
</file>