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8" d="100"/>
          <a:sy n="78" d="100"/>
        </p:scale>
        <p:origin x="102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D7061-406C-436D-AD33-5BEA78996A00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40421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6DD69-F2B8-427A-BACD-08A90D9BB351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85914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CC581-E18D-4E5C-8F09-D92F41C1382D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58484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64443-E97E-49E6-8930-DB5DF47DECFC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28455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B738B-33CB-4135-8C6A-1E432A9B0355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22107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E1D19-3B75-435D-BBC4-4BBD6B5114F0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34650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7897-2F6A-4CA8-A6C0-8F644ED52DC3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76043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8B0D0-5891-498A-B09E-9985EC4AB8B4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92042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458C7-88F4-4C12-812C-F67EE26F6457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3468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EC6E1-4374-423D-9C42-F1102BD6355D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01488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AA6A-4C62-4C46-B59F-B30F2B14EED6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38066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D5B16-BA71-4478-98E6-CFA82A67D51E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91433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 anchor="ctr">
            <a:normAutofit/>
          </a:bodyPr>
          <a:lstStyle/>
          <a:p>
            <a:pPr marL="72000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Voglio essere oh mio Signore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Come creta nelle tue mani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Forma la mia vita come tu la vuoi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Voglio essere, voglio essere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Un vaso nuovo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2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altLang="it-IT" sz="3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endParaRPr lang="it-IT" altLang="it-IT" sz="3600" b="1" dirty="0">
              <a:solidFill>
                <a:srgbClr val="FFFFFF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251081"/>
      </p:ext>
    </p:extLst>
  </p:cSld>
  <p:clrMapOvr>
    <a:masterClrMapping/>
  </p:clrMapOvr>
</p:sld>
</file>

<file path=ppt/theme/theme1.xml><?xml version="1.0" encoding="utf-8"?>
<a:theme xmlns:a="http://schemas.openxmlformats.org/drawingml/2006/main" name="2_Struttura predefinita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Presentazione su schermo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6" baseType="lpstr">
      <vt:lpstr>Arial</vt:lpstr>
      <vt:lpstr>Bookman Old Style</vt:lpstr>
      <vt:lpstr>Calibri</vt:lpstr>
      <vt:lpstr>Calibri Light</vt:lpstr>
      <vt:lpstr>2_Struttura predefinita</vt:lpstr>
      <vt:lpstr> Voglio essere oh mio Signore Come creta nelle tue mani Forma la mia vita come tu la vuoi Voglio essere, voglio essere Un vaso nuovo  fine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Voglio essere oh mio Signore Come creta nelle tue mani Forma la mia vita come tu la vuoi Voglio essere, voglio essere Un vaso nuovo  fine   </dc:title>
  <dc:creator>chiesa</dc:creator>
  <cp:lastModifiedBy>chiesa</cp:lastModifiedBy>
  <cp:revision>1</cp:revision>
  <dcterms:created xsi:type="dcterms:W3CDTF">2017-12-28T15:12:48Z</dcterms:created>
  <dcterms:modified xsi:type="dcterms:W3CDTF">2017-12-28T15:13:09Z</dcterms:modified>
</cp:coreProperties>
</file>