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4" autoAdjust="0"/>
    <p:restoredTop sz="94660"/>
  </p:normalViewPr>
  <p:slideViewPr>
    <p:cSldViewPr snapToGrid="0">
      <p:cViewPr varScale="1">
        <p:scale>
          <a:sx n="67" d="100"/>
          <a:sy n="67" d="100"/>
        </p:scale>
        <p:origin x="7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6372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53770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5284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50943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6414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24928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1259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61215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73595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2858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92143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4129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447627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it-IT" sz="1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SOLO IMMAGINARE</a:t>
            </a:r>
          </a:p>
          <a:p>
            <a:pPr algn="ctr">
              <a:spcAft>
                <a:spcPts val="0"/>
              </a:spcAft>
            </a:pP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 posso soltanto, immaginare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giorno in cui sarò,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sarò accanto a Te</a:t>
            </a:r>
          </a:p>
          <a:p>
            <a:pPr algn="ctr">
              <a:spcAft>
                <a:spcPts val="0"/>
              </a:spcAft>
            </a:pP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 posso soltanto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sognare quello che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Gli occhi miei un di vedranno in te</a:t>
            </a:r>
          </a:p>
          <a:p>
            <a:pPr algn="ctr"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Solo immaginare, solo immaginare</a:t>
            </a:r>
          </a:p>
        </p:txBody>
      </p:sp>
    </p:spTree>
    <p:extLst>
      <p:ext uri="{BB962C8B-B14F-4D97-AF65-F5344CB8AC3E}">
        <p14:creationId xmlns:p14="http://schemas.microsoft.com/office/powerpoint/2010/main" val="1497502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62362"/>
            <a:ext cx="9144000" cy="5388445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dalla gloria tua abbagliato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 mio cuore batterà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danzerò Gesù per te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tutto in me si fermerà?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 alzerò davanti a te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in ginocchio io cadrò?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Canterò per te Alleluia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in silenzio resterò?  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Solo immaginare, solo immaginare</a:t>
            </a:r>
          </a:p>
        </p:txBody>
      </p:sp>
    </p:spTree>
    <p:extLst>
      <p:ext uri="{BB962C8B-B14F-4D97-AF65-F5344CB8AC3E}">
        <p14:creationId xmlns:p14="http://schemas.microsoft.com/office/powerpoint/2010/main" val="2830730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519537"/>
            <a:ext cx="9144000" cy="4202864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 posso soltanto, immaginare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Quel giorno che verrà,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davanti a lui sarò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 posso soltanto, immaginare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Quello che farò, adorare Te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Solo immaginare, solo immaginare</a:t>
            </a:r>
          </a:p>
        </p:txBody>
      </p:sp>
    </p:spTree>
    <p:extLst>
      <p:ext uri="{BB962C8B-B14F-4D97-AF65-F5344CB8AC3E}">
        <p14:creationId xmlns:p14="http://schemas.microsoft.com/office/powerpoint/2010/main" val="569788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62362"/>
            <a:ext cx="9144000" cy="6574026"/>
          </a:xfrm>
          <a:prstGeom prst="rect">
            <a:avLst/>
          </a:prstGeom>
          <a:noFill/>
          <a:ln>
            <a:noFill/>
          </a:ln>
          <a:extLst/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dalla gloria tua abbagliato</a:t>
            </a:r>
          </a:p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 mio cuore batterà</a:t>
            </a:r>
          </a:p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danzerò Gesù per te</a:t>
            </a:r>
          </a:p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tutto in me si fermerà?</a:t>
            </a:r>
          </a:p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 alzerò davanti a te</a:t>
            </a:r>
          </a:p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in ginocchio io cadrò?</a:t>
            </a:r>
          </a:p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Canterò per te Alleluia</a:t>
            </a:r>
          </a:p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in silenzio resterò?   </a:t>
            </a:r>
          </a:p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Solo immaginare, solo immaginare</a:t>
            </a:r>
          </a:p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449263" rtl="0" eaLnBrk="0" fontAlgn="auto" latinLnBrk="0" hangingPunc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2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FINE</a:t>
            </a:r>
            <a:endParaRPr kumimoji="0" lang="it-IT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088699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130</Words>
  <Application>Microsoft Office PowerPoint</Application>
  <PresentationFormat>Presentazione su schermo (4:3)</PresentationFormat>
  <Paragraphs>37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8" baseType="lpstr">
      <vt:lpstr>Arial</vt:lpstr>
      <vt:lpstr>Bookman Old Style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MSofficepro2929</dc:creator>
  <cp:lastModifiedBy>MSofficepro2929</cp:lastModifiedBy>
  <cp:revision>1</cp:revision>
  <dcterms:created xsi:type="dcterms:W3CDTF">2019-03-22T11:03:36Z</dcterms:created>
  <dcterms:modified xsi:type="dcterms:W3CDTF">2019-03-22T11:09:05Z</dcterms:modified>
</cp:coreProperties>
</file>