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10" r:id="rId2"/>
    <p:sldId id="511" r:id="rId3"/>
    <p:sldId id="512" r:id="rId4"/>
    <p:sldId id="513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76C34-38EE-4F0C-8821-A79D4044E9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427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D346-6FE2-4D8F-A2F6-F5DFD6372C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95465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C084E-F84D-4D2D-9AF0-34ECB7F892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1417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F275A-CDE9-47D6-9DA7-3AC32509EB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891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8BE4D-AA62-4F88-B2ED-05FCBFF83B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910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34C59-2F9B-46DA-8497-6D035310763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4872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F2F4-1B38-4A0B-A884-C0959E92DA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199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852D5-2053-44DD-83FC-2432399D53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2336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DC3CA-DD70-4823-8D60-F8660C2615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6985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CB871-CC07-45C4-BDFF-C7DCCF81C2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3426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99D23-042A-4D37-BAC3-C6FE6E72FA6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015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19C2D6-154F-4D27-B010-97E0125B6DD0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590065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-1"/>
            <a:ext cx="9129886" cy="6467061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lodarti o Signor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lodare o Signor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tuo nome!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Darti gloria lode e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onor</a:t>
            </a: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sempre!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lodarti o Gesù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innalzare il tuo poter!!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(x2)</a:t>
            </a:r>
            <a:endParaRPr lang="it-IT" altLang="it-IT" sz="2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83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-1"/>
            <a:ext cx="9129886" cy="6467061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Perché grande sei tu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Grandi le tue opere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Perché grande sei tu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Grande è il tuo amor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Grande è la tua gloria</a:t>
            </a:r>
          </a:p>
        </p:txBody>
      </p:sp>
    </p:spTree>
    <p:extLst>
      <p:ext uri="{BB962C8B-B14F-4D97-AF65-F5344CB8AC3E}">
        <p14:creationId xmlns:p14="http://schemas.microsoft.com/office/powerpoint/2010/main" val="681023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-1"/>
            <a:ext cx="9129886" cy="6467061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lodarti o Signor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lodare o Signor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tuo nome!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Darti gloria lode e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onor</a:t>
            </a: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sempre!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lodarti o Gesù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innalzare il tuo poter!!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227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-1"/>
            <a:ext cx="9129886" cy="6467061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Perché grande sei tu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Grandi le tue opere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Perché grande sei tu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Grande è il tuo amor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Grande è la tua gloria (x2)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Buono è lodarti o Signor!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330794578"/>
      </p:ext>
    </p:extLst>
  </p:cSld>
  <p:clrMapOvr>
    <a:masterClrMapping/>
  </p:clrMapOvr>
</p:sld>
</file>

<file path=ppt/theme/theme1.xml><?xml version="1.0" encoding="utf-8"?>
<a:theme xmlns:a="http://schemas.openxmlformats.org/drawingml/2006/main" name="5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Times New Roman</vt:lpstr>
      <vt:lpstr>5_Tema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2019-04-06T07:37:39Z</dcterms:created>
  <dcterms:modified xsi:type="dcterms:W3CDTF">2019-04-06T07:38:04Z</dcterms:modified>
</cp:coreProperties>
</file>