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55D7A-E1D3-4C40-870A-51B94F8EE449}" type="datetimeFigureOut">
              <a:rPr lang="it-IT" smtClean="0"/>
              <a:t>30/03/2018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306131-3776-47F1-B768-E546551B4EE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04439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F0FC80F-093D-4F88-AC1B-9AEF78E37FD7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01922AE6-40A1-4025-A302-622F8CA0647F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992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5AD0E9-CBE5-46AF-AA4E-4996378667C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45025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6620CA-2835-4662-9878-91B84136529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79755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AAA0F7-9983-46F6-90F3-77567C5D20F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21246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163CE6-F68B-41AC-98DD-242057A2FC0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22976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778AC0-786B-4CCF-8833-65C8A945858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40786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F0AF85-81A8-4E05-AED1-44E1035055B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59285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114A50-BD9C-4919-B5AB-60062C1E06D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38044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E14827-800E-44D2-A443-4335963E5CD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91556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18A63B-3879-4B13-818B-0FA57F74DFC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24698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105F4C-C460-474A-9017-9312DFE7E5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71494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367842-258D-4103-9DDA-C51B6510FE6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74258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 smtClean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 smtClean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A7F0F278-7E09-47F4-959A-D5B98223471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1633813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274320"/>
            <a:ext cx="9144000" cy="5705856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400" b="1" i="1" dirty="0">
                <a:solidFill>
                  <a:schemeClr val="tx1"/>
                </a:solidFill>
                <a:latin typeface="Bookman Old Style" panose="02050604050505020204" pitchFamily="18" charset="0"/>
              </a:rPr>
              <a:t>Rinnovami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200" b="1" i="1" u="sng" dirty="0">
              <a:solidFill>
                <a:schemeClr val="tx2"/>
              </a:solidFill>
            </a:endParaRP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Rinnovami Signor Gesù,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voglio somigliare a Te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Rinnovami Signor Gesù,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voglio servire solo Te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Perché tutto ciò che c'è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dentro di me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Deve essere cambiato Signor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Perché tutto ciò che c'è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dentro il mio cuore Signor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ha bisogno di Te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600" b="1" dirty="0">
              <a:solidFill>
                <a:srgbClr val="F8F8F8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20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fine</a:t>
            </a:r>
            <a:endParaRPr lang="it-IT" altLang="it-IT" sz="5400" b="1" dirty="0">
              <a:solidFill>
                <a:srgbClr val="F8F8F8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24451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46</Words>
  <Application>Microsoft Office PowerPoint</Application>
  <PresentationFormat>Presentazione su schermo (4:3)</PresentationFormat>
  <Paragraphs>16</Paragraphs>
  <Slides>1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7" baseType="lpstr">
      <vt:lpstr>Arial</vt:lpstr>
      <vt:lpstr>Arial Unicode MS</vt:lpstr>
      <vt:lpstr>Bookman Old Style</vt:lpstr>
      <vt:lpstr>Calibri</vt:lpstr>
      <vt:lpstr>Times New Roman</vt:lpstr>
      <vt:lpstr>1_Tema di Office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chiesa</cp:lastModifiedBy>
  <cp:revision>3</cp:revision>
  <dcterms:created xsi:type="dcterms:W3CDTF">2017-08-26T19:53:09Z</dcterms:created>
  <dcterms:modified xsi:type="dcterms:W3CDTF">2018-03-30T16:53:58Z</dcterms:modified>
</cp:coreProperties>
</file>