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26" autoAdjust="0"/>
    <p:restoredTop sz="94660"/>
  </p:normalViewPr>
  <p:slideViewPr>
    <p:cSldViewPr>
      <p:cViewPr varScale="1">
        <p:scale>
          <a:sx n="68" d="100"/>
          <a:sy n="68" d="100"/>
        </p:scale>
        <p:origin x="115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64327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70431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58940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03018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17624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98122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56897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22151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41677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64837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75823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F80D4D-F015-473B-B608-48C88F899EB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61763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332656"/>
            <a:ext cx="9144000" cy="5570738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2400" b="1" i="1" dirty="0">
                <a:solidFill>
                  <a:schemeClr val="bg1"/>
                </a:solidFill>
                <a:latin typeface="Bookman Old Style" panose="02050604050505020204" pitchFamily="18" charset="0"/>
              </a:rPr>
              <a:t>Grande è il re dei Re</a:t>
            </a:r>
            <a:endParaRPr lang="it-IT" altLang="it-IT" sz="24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Risplende il Re dei re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nella Sua maestà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terra gioirà,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terra gioirà</a:t>
            </a: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Times New Roman" panose="02020603050405020304" pitchFamily="18" charset="0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502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548680"/>
            <a:ext cx="9144000" cy="5770792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buio non potrà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mai nasconderlo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 certo tremerà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alla voce sua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274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16718" y="260648"/>
            <a:ext cx="9127282" cy="6370957"/>
          </a:xfrm>
          <a:prstGeom prst="rect">
            <a:avLst/>
          </a:prstGeom>
          <a:noFill/>
          <a:ln>
            <a:noFill/>
          </a:ln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grande il mio Dio,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canta insieme a me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 mio Dio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Vedranno tutti che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grande il mio Dio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218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0" y="476672"/>
            <a:ext cx="9144000" cy="4154965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Nell’eternità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tempo è in mano tua,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principio e fine sei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principio e fine tu </a:t>
            </a:r>
          </a:p>
        </p:txBody>
      </p:sp>
    </p:spTree>
    <p:extLst>
      <p:ext uri="{BB962C8B-B14F-4D97-AF65-F5344CB8AC3E}">
        <p14:creationId xmlns:p14="http://schemas.microsoft.com/office/powerpoint/2010/main" val="1154097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-5308" y="620688"/>
            <a:ext cx="9144000" cy="4662797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Padre, Figlio e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Santo Spirito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Divina trinità,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leone e agnello sei</a:t>
            </a:r>
          </a:p>
        </p:txBody>
      </p:sp>
    </p:spTree>
    <p:extLst>
      <p:ext uri="{BB962C8B-B14F-4D97-AF65-F5344CB8AC3E}">
        <p14:creationId xmlns:p14="http://schemas.microsoft.com/office/powerpoint/2010/main" val="598809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188640"/>
            <a:ext cx="9144000" cy="5816959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grande il mio Dio,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canta insieme a me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 mio Dio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Vedranno tutti che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grande il mio Dio</a:t>
            </a:r>
            <a:endParaRPr lang="it-IT" altLang="it-IT" sz="2400" b="1" dirty="0">
              <a:solidFill>
                <a:srgbClr val="FFFFFF"/>
              </a:solidFill>
              <a:latin typeface="Times New Roman" panose="02020603050405020304" pitchFamily="18" charset="0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594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0" y="548680"/>
            <a:ext cx="9144000" cy="4662797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Nome altissimo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lode sia a te,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io canterò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grande il mio Dio </a:t>
            </a:r>
            <a:r>
              <a:rPr lang="it-IT" altLang="it-IT" sz="32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(x2)</a:t>
            </a:r>
            <a:endParaRPr lang="it-IT" altLang="it-IT" sz="5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131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188640"/>
            <a:ext cx="9144000" cy="6124735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È grande il mio Dio,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canta insieme a me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al mio Dio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Vedranno tutti che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è grande il mio Dio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altLang="it-IT" sz="2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</a:t>
            </a:r>
            <a:endParaRPr kumimoji="0" lang="it-IT" altLang="it-IT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94823531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144</Words>
  <Application>Microsoft Office PowerPoint</Application>
  <PresentationFormat>Presentazione su schermo (4:3)</PresentationFormat>
  <Paragraphs>37</Paragraphs>
  <Slides>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2" baseType="lpstr">
      <vt:lpstr>Arial</vt:lpstr>
      <vt:lpstr>Bookman Old Style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8</cp:revision>
  <dcterms:created xsi:type="dcterms:W3CDTF">2016-04-19T11:52:46Z</dcterms:created>
  <dcterms:modified xsi:type="dcterms:W3CDTF">2019-09-19T14:07:18Z</dcterms:modified>
</cp:coreProperties>
</file>