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1439E1-732E-4FD6-B5A6-7092EEDBE31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41429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715216-2F04-4A8A-AD6D-3775B741EA2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42722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70C315-46C5-4773-9CA7-067373C7CB4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36221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3CDC1F-9295-4147-AC1F-AB1C47DAD92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15542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B92BF3-ED8A-4C45-8FA5-56BFABF5B24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42355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08F91A-BC65-40CF-8B63-9DF003CECD2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07489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F1B5BC-8774-45A5-B3AD-510699CE74F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54924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F161A8-BCCE-439D-AB30-F79AFE00F73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78491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E91D1F-1BB6-4018-AED0-A0C9A189023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01756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AA76AD-1519-4166-821D-A08FEA5FAA2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36650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E1B44E3-16CE-42F2-9361-C2208682C81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39645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E9C60C-F898-4149-B2B8-3FF933D8D5F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21645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7"/>
          <p:cNvSpPr>
            <a:spLocks noChangeArrowheads="1"/>
          </p:cNvSpPr>
          <p:nvPr/>
        </p:nvSpPr>
        <p:spPr bwMode="auto">
          <a:xfrm>
            <a:off x="0" y="124753"/>
            <a:ext cx="9144000" cy="4188821"/>
          </a:xfrm>
          <a:prstGeom prst="rect">
            <a:avLst/>
          </a:prstGeom>
          <a:noFill/>
          <a:ln>
            <a:noFill/>
          </a:ln>
        </p:spPr>
        <p:txBody>
          <a:bodyPr wrap="square" lIns="91420" tIns="45711" rIns="91420" bIns="45711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2000" b="1" i="1" dirty="0">
              <a:solidFill>
                <a:srgbClr val="000000"/>
              </a:solidFill>
              <a:latin typeface="Bookman Old Style" panose="02050604050505020204" pitchFamily="18" charset="0"/>
              <a:ea typeface="Times New Roman" panose="02020603050405020304" pitchFamily="18" charset="0"/>
              <a:cs typeface="Angsana New" pitchFamily="18" charset="-34"/>
            </a:endParaRPr>
          </a:p>
          <a:p>
            <a:pPr algn="ctr" eaLnBrk="1" fontAlgn="base" hangingPunct="1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b="1" i="1" dirty="0">
                <a:solidFill>
                  <a:schemeClr val="bg1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Cristo è la roccia</a:t>
            </a:r>
          </a:p>
          <a:p>
            <a:pPr algn="ctr" eaLnBrk="1" fontAlgn="base" hangingPunct="1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2800" b="1" i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ngsana New" pitchFamily="18" charset="-34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Cristo è la roccia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di </a:t>
            </a:r>
            <a:r>
              <a:rPr lang="it-IT" alt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Horeb</a:t>
            </a: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 da cui sgorga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acqua di vita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salutare anche per te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(X2)</a:t>
            </a:r>
          </a:p>
        </p:txBody>
      </p:sp>
    </p:spTree>
    <p:extLst>
      <p:ext uri="{BB962C8B-B14F-4D97-AF65-F5344CB8AC3E}">
        <p14:creationId xmlns:p14="http://schemas.microsoft.com/office/powerpoint/2010/main" val="11050802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467544" y="128517"/>
            <a:ext cx="8208912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Vieni a gustarla che è più dolce ancor del </a:t>
            </a:r>
            <a:r>
              <a:rPr lang="it-IT" altLang="it-IT" sz="40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miel</a:t>
            </a: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Times New Roman" panose="02020603050405020304" pitchFamily="18" charset="0"/>
              <a:cs typeface="Angsana New" pitchFamily="18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ristora l’alma,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ristora tutto di te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Times New Roman" panose="02020603050405020304" pitchFamily="18" charset="0"/>
              <a:cs typeface="Angsana New" pitchFamily="18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Cristo è la roccia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di </a:t>
            </a:r>
            <a:r>
              <a:rPr lang="it-IT" altLang="it-IT" sz="40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Horeb</a:t>
            </a: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 da cui sgorga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acqua di vita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salutare anche per te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400" b="1" i="1" dirty="0">
              <a:solidFill>
                <a:srgbClr val="FFFFFF"/>
              </a:solidFill>
              <a:effectLst>
                <a:glow rad="101600">
                  <a:srgbClr val="000000">
                    <a:alpha val="60000"/>
                  </a:srgbClr>
                </a:glow>
              </a:effectLst>
              <a:latin typeface="Bookman Old Style" panose="02050604050505020204" pitchFamily="18" charset="0"/>
              <a:ea typeface="Times New Roman" panose="02020603050405020304" pitchFamily="18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352568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tangolo 5"/>
          <p:cNvSpPr>
            <a:spLocks noChangeArrowheads="1"/>
          </p:cNvSpPr>
          <p:nvPr/>
        </p:nvSpPr>
        <p:spPr bwMode="auto">
          <a:xfrm>
            <a:off x="0" y="404666"/>
            <a:ext cx="9144000" cy="5632293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Cristo è il giglio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più bello della valle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Egli è la rosa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bianca e pura di </a:t>
            </a:r>
            <a:r>
              <a:rPr lang="it-IT" altLang="it-IT" sz="40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Sharòn</a:t>
            </a: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Times New Roman" panose="02020603050405020304" pitchFamily="18" charset="0"/>
              <a:cs typeface="Angsana New" pitchFamily="18" charset="-34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Times New Roman" panose="02020603050405020304" pitchFamily="18" charset="0"/>
              <a:cs typeface="Angsana New" pitchFamily="18" charset="-34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Cristo è la vita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pienezza dell’amore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la fonte eterna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di salvezza Egli è</a:t>
            </a:r>
          </a:p>
        </p:txBody>
      </p:sp>
    </p:spTree>
    <p:extLst>
      <p:ext uri="{BB962C8B-B14F-4D97-AF65-F5344CB8AC3E}">
        <p14:creationId xmlns:p14="http://schemas.microsoft.com/office/powerpoint/2010/main" val="5566648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771524" y="0"/>
            <a:ext cx="7600951" cy="7232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Vieni a gustarla che è più dolce ancor del </a:t>
            </a:r>
            <a:r>
              <a:rPr lang="it-IT" altLang="it-IT" sz="40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miel</a:t>
            </a: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Times New Roman" panose="02020603050405020304" pitchFamily="18" charset="0"/>
              <a:cs typeface="Angsana New" pitchFamily="18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ristora l’alma,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ristora tutto di te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Times New Roman" panose="02020603050405020304" pitchFamily="18" charset="0"/>
              <a:cs typeface="Angsana New" pitchFamily="18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Cristo è la roccia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di </a:t>
            </a:r>
            <a:r>
              <a:rPr lang="it-IT" altLang="it-IT" sz="40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Horeb</a:t>
            </a: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 da cui sgorga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acqua di vita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salutare anche per te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Times New Roman" panose="02020603050405020304" pitchFamily="18" charset="0"/>
              <a:cs typeface="Angsana New" pitchFamily="18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Angsana New" pitchFamily="18" charset="-34"/>
              </a:rPr>
              <a:t>fine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400" b="1" i="1" dirty="0">
              <a:solidFill>
                <a:srgbClr val="FFFFFF"/>
              </a:solidFill>
              <a:effectLst>
                <a:glow rad="101600">
                  <a:srgbClr val="000000">
                    <a:alpha val="60000"/>
                  </a:srgbClr>
                </a:glow>
              </a:effectLst>
              <a:latin typeface="Bookman Old Style" panose="02050604050505020204" pitchFamily="18" charset="0"/>
              <a:ea typeface="Times New Roman" panose="02020603050405020304" pitchFamily="18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00736032"/>
      </p:ext>
    </p:extLst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120</Words>
  <Application>Microsoft Office PowerPoint</Application>
  <PresentationFormat>Presentazione su schermo (4:3)</PresentationFormat>
  <Paragraphs>35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Angsana New</vt:lpstr>
      <vt:lpstr>Arial</vt:lpstr>
      <vt:lpstr>Bookman Old Style</vt:lpstr>
      <vt:lpstr>Times New Roman</vt:lpstr>
      <vt:lpstr>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teresa intagliatore</cp:lastModifiedBy>
  <cp:revision>5</cp:revision>
  <dcterms:created xsi:type="dcterms:W3CDTF">2017-01-29T11:55:38Z</dcterms:created>
  <dcterms:modified xsi:type="dcterms:W3CDTF">2018-11-30T08:20:04Z</dcterms:modified>
</cp:coreProperties>
</file>