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5579463-25F7-469A-9CF6-714E35FFD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1592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E8D69-8671-4ECC-BA5E-743188FEDEB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87121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C7BC57-412D-425C-8BF9-0BAE65FC0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80515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8A4025-BC2D-4958-883E-8969187EA80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29100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5FF28-59BE-490D-91B4-C8D080BF18C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82283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1C10B6-2AFB-45EF-AFE3-5A5EEE46A50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6463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103E47-E7D0-4291-8693-347E2716E84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088906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EFCCEF-E197-4D0E-A15A-C78FE55DF2B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44059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F93034-32D8-46E0-BA95-A43DA13A80B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90733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D7E21F-E500-48ED-A466-E91AF280E7E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93323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E2115-5331-4324-A476-3CDF6D31BAC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7380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00" tIns="45702" rIns="91400" bIns="45702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Arial Unicode MS" panose="020B0604020202020204" pitchFamily="34" charset="-128"/>
              </a:defRPr>
            </a:lvl1pPr>
          </a:lstStyle>
          <a:p>
            <a:fld id="{F557FDEE-8285-44EB-9CA1-B39C53E76F3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1885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1" y="263839"/>
            <a:ext cx="9144000" cy="4893591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000" b="1" dirty="0">
                <a:solidFill>
                  <a:schemeClr val="bg1"/>
                </a:solidFill>
                <a:latin typeface="Bookman Old Style" panose="02050604050505020204" pitchFamily="18" charset="0"/>
                <a:cs typeface="Tahoma" panose="020B0604030504040204" pitchFamily="34" charset="0"/>
              </a:rPr>
              <a:t>Ti do gloria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Quanto bello sei tu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Le tue parole, ed il tuo amore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Quanto glorioso, sei tu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tuo potere, fu la tua croce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Ciò che mi salvò, mi riscattò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Un momento lì, mi donò libertà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255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19051" y="1064127"/>
            <a:ext cx="9124949" cy="3662485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te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411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19051" y="472591"/>
            <a:ext cx="9124949" cy="4585814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Quanto bello sei tu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Le tue parole, ed il tuo amore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Quanto glorioso, sei tu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Il tuo potere, fu la tua croce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Ciò che mi salvò, mi riscattò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6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Un momento lì, mi donò libertà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75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19051" y="1237465"/>
            <a:ext cx="9124949" cy="3662485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te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035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19051" y="1689192"/>
            <a:ext cx="9124949" cy="2985376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36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Con una corona di spine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Diventasti re per sempre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(x4)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468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1861794"/>
            <a:ext cx="9144000" cy="3416263"/>
          </a:xfrm>
          <a:prstGeom prst="rect">
            <a:avLst/>
          </a:prstGeom>
          <a:noFill/>
          <a:ln>
            <a:noFill/>
          </a:ln>
        </p:spPr>
        <p:txBody>
          <a:bodyPr wrap="square" lIns="91380" tIns="45692" rIns="91380" bIns="45692" anchor="ctr">
            <a:spAutoFit/>
          </a:bodyPr>
          <a:lstStyle>
            <a:lvl1pPr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endParaRPr lang="it-IT" altLang="it-IT" sz="44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Ti do gloria </a:t>
            </a:r>
            <a:r>
              <a:rPr lang="it-IT" altLang="it-IT" sz="4400" b="1" dirty="0" err="1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gloria</a:t>
            </a: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  <a:cs typeface="Tahoma" panose="020B0604030504040204" pitchFamily="34" charset="0"/>
              </a:rPr>
              <a:t>A te Gesù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it-IT" altLang="it-IT" sz="2000" b="1" dirty="0">
              <a:solidFill>
                <a:srgbClr val="000000"/>
              </a:solidFill>
              <a:latin typeface="Bookman Old Style" panose="02050604050505020204" pitchFamily="18" charset="0"/>
              <a:cs typeface="Tahoma" panose="020B0604030504040204" pitchFamily="34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000" b="1" dirty="0">
                <a:solidFill>
                  <a:schemeClr val="bg1"/>
                </a:solidFill>
                <a:latin typeface="Bookman Old Style" panose="02050604050505020204" pitchFamily="18" charset="0"/>
                <a:cs typeface="Tahoma" panose="020B0604030504040204" pitchFamily="34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21921766"/>
      </p:ext>
    </p:extLst>
  </p:cSld>
  <p:clrMapOvr>
    <a:masterClrMapping/>
  </p:clrMapOvr>
</p:sld>
</file>

<file path=ppt/theme/theme1.xml><?xml version="1.0" encoding="utf-8"?>
<a:theme xmlns:a="http://schemas.openxmlformats.org/drawingml/2006/main" name="6_Struttura predefinita">
  <a:themeElements>
    <a:clrScheme name="6_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Struttura predefinit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143</Words>
  <Application>Microsoft Office PowerPoint</Application>
  <PresentationFormat>Presentazione su schermo (4:3)</PresentationFormat>
  <Paragraphs>37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9" baseType="lpstr">
      <vt:lpstr>Arial</vt:lpstr>
      <vt:lpstr>Bookman Old Style</vt:lpstr>
      <vt:lpstr>6_Struttura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6</cp:revision>
  <dcterms:created xsi:type="dcterms:W3CDTF">2017-02-03T18:04:22Z</dcterms:created>
  <dcterms:modified xsi:type="dcterms:W3CDTF">2019-08-06T12:41:33Z</dcterms:modified>
</cp:coreProperties>
</file>