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6" autoAdjust="0"/>
    <p:restoredTop sz="94660"/>
  </p:normalViewPr>
  <p:slideViewPr>
    <p:cSldViewPr snapToGrid="0">
      <p:cViewPr varScale="1">
        <p:scale>
          <a:sx n="61" d="100"/>
          <a:sy n="61" d="100"/>
        </p:scale>
        <p:origin x="78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875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773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2400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5048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00403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860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9055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4782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406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784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984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4A365C-354C-4C43-A54F-585EDE546A45}" type="datetimeFigureOut">
              <a:rPr lang="it-IT" smtClean="0">
                <a:solidFill>
                  <a:prstClr val="black">
                    <a:tint val="75000"/>
                  </a:prstClr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/>
              <a:t>26/09/2018</a:t>
            </a:fld>
            <a:endParaRPr lang="it-IT">
              <a:solidFill>
                <a:prstClr val="black">
                  <a:tint val="75000"/>
                </a:prstClr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>
              <a:solidFill>
                <a:prstClr val="black">
                  <a:tint val="75000"/>
                </a:prstClr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54299D-36E1-41D8-BAEF-257D7CCEF138}" type="slidenum">
              <a:rPr lang="it-IT" smtClean="0">
                <a:solidFill>
                  <a:prstClr val="black">
                    <a:tint val="75000"/>
                  </a:prstClr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pPr/>
              <a:t>‹N›</a:t>
            </a:fld>
            <a:endParaRPr lang="it-IT">
              <a:solidFill>
                <a:prstClr val="black">
                  <a:tint val="75000"/>
                </a:prstClr>
              </a:solidFill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54521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0"/>
            <a:ext cx="9144000" cy="538632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it-IT" sz="18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Credo in Te</a:t>
            </a:r>
          </a:p>
          <a:p>
            <a:pPr marL="0" indent="0" algn="ctr">
              <a:lnSpc>
                <a:spcPct val="100000"/>
              </a:lnSpc>
              <a:buNone/>
            </a:pPr>
            <a:endParaRPr 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Voglio alzare a te le mie mani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Meraviglioso Gesù,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miracoloso Signor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Riempi questo luogo della tua gloria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Rinnova il tuo poter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Meraviglioso Signor</a:t>
            </a:r>
            <a:endParaRPr lang="it-IT" sz="3600" b="1" dirty="0"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it-IT" sz="36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438933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0"/>
            <a:ext cx="9144000" cy="4623979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it-IT" sz="1800" b="1" dirty="0">
              <a:solidFill>
                <a:prstClr val="white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Credo in Te Gesù,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ciò che farai in me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Credo in Te Gesù,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ciò che farai in me,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In me, in me </a:t>
            </a:r>
          </a:p>
          <a:p>
            <a:pPr marL="0" indent="0" algn="ctr">
              <a:lnSpc>
                <a:spcPct val="150000"/>
              </a:lnSpc>
              <a:buNone/>
            </a:pPr>
            <a:endParaRPr lang="it-IT" sz="24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8683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549625"/>
            <a:ext cx="9144000" cy="4623979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Ricevi tutta la gloria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Ricevi tutto l’onore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Prezioso figlio di Dio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Ricevi tutta la gloria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Ricevi tutto l’onore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Prezioso figlio di Dio</a:t>
            </a:r>
          </a:p>
          <a:p>
            <a:pPr marL="0" indent="0" algn="ctr">
              <a:lnSpc>
                <a:spcPct val="150000"/>
              </a:lnSpc>
              <a:buNone/>
            </a:pPr>
            <a:endParaRPr lang="it-IT" sz="2400" b="1" dirty="0"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it-IT" sz="24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it-IT" sz="24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40466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622850"/>
            <a:ext cx="9144000" cy="5386328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Voglio alzare a te le mie mani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Meraviglioso Gesù,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miracoloso Signor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Riempi questo luogo della tua gloria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Rinnova il tuo poter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Meraviglioso Signor</a:t>
            </a:r>
            <a:endParaRPr lang="it-IT" sz="3600" b="1" dirty="0"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it-IT" sz="3600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127209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0"/>
            <a:ext cx="9144000" cy="4623979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endParaRPr lang="it-IT" sz="1800" b="1" dirty="0">
              <a:solidFill>
                <a:prstClr val="white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Credo in Te Gesù,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ciò che farai in me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Credo in Te Gesù,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ciò che farai in me,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4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In me, in me </a:t>
            </a:r>
          </a:p>
          <a:p>
            <a:pPr marL="0" indent="0" algn="ctr">
              <a:lnSpc>
                <a:spcPct val="150000"/>
              </a:lnSpc>
              <a:buNone/>
            </a:pPr>
            <a:endParaRPr lang="it-IT" sz="24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785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644218"/>
            <a:ext cx="9144000" cy="4623979"/>
          </a:xfrm>
        </p:spPr>
        <p:txBody>
          <a:bodyPr>
            <a:no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Ricevi tutta la gloria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Ricevi tutto l’onore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Prezioso figlio di Dio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Ricevi tutta la gloria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Ricevi tutto l’onore 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it-IT" sz="36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Prezioso figlio di Dio</a:t>
            </a:r>
          </a:p>
          <a:p>
            <a:pPr marL="0" indent="0" algn="ctr">
              <a:lnSpc>
                <a:spcPct val="150000"/>
              </a:lnSpc>
              <a:buNone/>
            </a:pPr>
            <a:endParaRPr lang="it-IT" sz="2400" b="1" dirty="0"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it-IT" sz="2400" b="1" dirty="0">
                <a:solidFill>
                  <a:prstClr val="white"/>
                </a:solidFill>
                <a:effectLst>
                  <a:glow rad="127000">
                    <a:prstClr val="black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fine</a:t>
            </a:r>
          </a:p>
          <a:p>
            <a:pPr marL="0" indent="0" algn="ctr">
              <a:lnSpc>
                <a:spcPct val="150000"/>
              </a:lnSpc>
              <a:buNone/>
            </a:pPr>
            <a:endParaRPr lang="it-IT" sz="2400" b="1" dirty="0">
              <a:solidFill>
                <a:prstClr val="white"/>
              </a:solidFill>
              <a:effectLst>
                <a:glow rad="127000">
                  <a:prstClr val="black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it-IT" sz="24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it-IT" sz="2400" b="1" dirty="0">
              <a:solidFill>
                <a:schemeClr val="bg1"/>
              </a:solidFill>
              <a:effectLst>
                <a:glow rad="127000">
                  <a:schemeClr val="tx1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5802035"/>
      </p:ext>
    </p:extLst>
  </p:cSld>
  <p:clrMapOvr>
    <a:masterClrMapping/>
  </p:clrMapOvr>
</p:sld>
</file>

<file path=ppt/theme/theme1.xml><?xml version="1.0" encoding="utf-8"?>
<a:theme xmlns:a="http://schemas.openxmlformats.org/drawingml/2006/main" name="3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148</Words>
  <Application>Microsoft Office PowerPoint</Application>
  <PresentationFormat>Presentazione su schermo (4:3)</PresentationFormat>
  <Paragraphs>42</Paragraphs>
  <Slides>6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2" baseType="lpstr">
      <vt:lpstr>Arial</vt:lpstr>
      <vt:lpstr>Arial Unicode MS</vt:lpstr>
      <vt:lpstr>Bookman Old Style</vt:lpstr>
      <vt:lpstr>Calibri</vt:lpstr>
      <vt:lpstr>Calibri Light</vt:lpstr>
      <vt:lpstr>3_Tema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chiesa@ccbassisi.it</dc:creator>
  <cp:lastModifiedBy>MSofficepro2929</cp:lastModifiedBy>
  <cp:revision>10</cp:revision>
  <dcterms:created xsi:type="dcterms:W3CDTF">2016-12-31T15:58:22Z</dcterms:created>
  <dcterms:modified xsi:type="dcterms:W3CDTF">2018-09-26T08:54:49Z</dcterms:modified>
</cp:coreProperties>
</file>