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2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16" autoAdjust="0"/>
    <p:restoredTop sz="94660"/>
  </p:normalViewPr>
  <p:slideViewPr>
    <p:cSldViewPr>
      <p:cViewPr varScale="1">
        <p:scale>
          <a:sx n="68" d="100"/>
          <a:sy n="68" d="100"/>
        </p:scale>
        <p:origin x="102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7760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31936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5608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75876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1729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0586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6305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9557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40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9232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6260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975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43273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3429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6858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0287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3716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233363" indent="-233363" algn="l" defTabSz="305991" rtl="0" eaLnBrk="0" fontAlgn="base" hangingPunct="0">
        <a:lnSpc>
          <a:spcPct val="93000"/>
        </a:lnSpc>
        <a:spcBef>
          <a:spcPct val="0"/>
        </a:spcBef>
        <a:spcAft>
          <a:spcPts val="966"/>
        </a:spcAft>
        <a:buClr>
          <a:srgbClr val="000000"/>
        </a:buClr>
        <a:buSzPct val="100000"/>
        <a:buFont typeface="Times New Roman" pitchFamily="18" charset="0"/>
        <a:buChar char="•"/>
        <a:defRPr sz="2175">
          <a:solidFill>
            <a:srgbClr val="000000"/>
          </a:solidFill>
          <a:latin typeface="+mn-lt"/>
          <a:ea typeface="+mn-ea"/>
          <a:cs typeface="+mn-cs"/>
        </a:defRPr>
      </a:lvl1pPr>
      <a:lvl2pPr marL="506016" indent="-195263" algn="l" defTabSz="305991" rtl="0" eaLnBrk="0" fontAlgn="base" hangingPunct="0">
        <a:lnSpc>
          <a:spcPct val="93000"/>
        </a:lnSpc>
        <a:spcBef>
          <a:spcPct val="0"/>
        </a:spcBef>
        <a:spcAft>
          <a:spcPts val="779"/>
        </a:spcAft>
        <a:buClr>
          <a:srgbClr val="000000"/>
        </a:buClr>
        <a:buSzPct val="100000"/>
        <a:buFont typeface="Times New Roman" pitchFamily="18" charset="0"/>
        <a:buChar char="–"/>
        <a:defRPr sz="1875">
          <a:solidFill>
            <a:srgbClr val="000000"/>
          </a:solidFill>
          <a:latin typeface="+mn-lt"/>
          <a:ea typeface="+mn-ea"/>
          <a:cs typeface="+mn-cs"/>
        </a:defRPr>
      </a:lvl2pPr>
      <a:lvl3pPr marL="777479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581"/>
        </a:spcAft>
        <a:buClr>
          <a:srgbClr val="000000"/>
        </a:buClr>
        <a:buSzPct val="100000"/>
        <a:buFont typeface="Times New Roman" pitchFamily="18" charset="0"/>
        <a:buChar char="•"/>
        <a:defRPr sz="1650">
          <a:solidFill>
            <a:srgbClr val="000000"/>
          </a:solidFill>
          <a:latin typeface="+mn-lt"/>
          <a:ea typeface="+mn-ea"/>
          <a:cs typeface="+mn-cs"/>
        </a:defRPr>
      </a:lvl3pPr>
      <a:lvl4pPr marL="1088231" indent="-154781" algn="l" defTabSz="305991" rtl="0" eaLnBrk="0" fontAlgn="base" hangingPunct="0">
        <a:lnSpc>
          <a:spcPct val="93000"/>
        </a:lnSpc>
        <a:spcBef>
          <a:spcPct val="0"/>
        </a:spcBef>
        <a:spcAft>
          <a:spcPts val="394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400175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7430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0859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24288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7717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239882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Lodino gli angeli</a:t>
            </a:r>
            <a:endParaRPr lang="it-IT" altLang="it-IT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gli angeli,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in ciel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Ogni creatura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celeste lassù,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lodi Dio!</a:t>
            </a:r>
          </a:p>
        </p:txBody>
      </p:sp>
    </p:spTree>
    <p:extLst>
      <p:ext uri="{BB962C8B-B14F-4D97-AF65-F5344CB8AC3E}">
        <p14:creationId xmlns:p14="http://schemas.microsoft.com/office/powerpoint/2010/main" val="3114066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"/>
            <a:ext cx="9144000" cy="5301437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gli astri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lucenti del ciel,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i mari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la terra quaggiù: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lodi Dio!</a:t>
            </a:r>
          </a:p>
          <a:p>
            <a:pPr algn="ctr" defTabSz="33694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920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" y="17190"/>
            <a:ext cx="9143999" cy="6517155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forza,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gloria,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grazia Re del cielo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In battaglia, in prodigi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grande in Sion 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è della terra il Re</a:t>
            </a:r>
          </a:p>
          <a:p>
            <a:pPr algn="ctr" defTabSz="33694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3600" b="1" i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37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4885939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gli angeli,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in ciel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Ogni creatura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celeste lassù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lodi Dio!</a:t>
            </a:r>
          </a:p>
        </p:txBody>
      </p:sp>
    </p:spTree>
    <p:extLst>
      <p:ext uri="{BB962C8B-B14F-4D97-AF65-F5344CB8AC3E}">
        <p14:creationId xmlns:p14="http://schemas.microsoft.com/office/powerpoint/2010/main" val="780378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"/>
            <a:ext cx="9144000" cy="5301437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gli astri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lucenti del ciel,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lodino i mari 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la terra quaggiù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lodi Dio!</a:t>
            </a:r>
          </a:p>
          <a:p>
            <a:pPr algn="ctr" defTabSz="33694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596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30307" cy="6040101"/>
          </a:xfrm>
          <a:prstGeom prst="rect">
            <a:avLst/>
          </a:prstGeom>
          <a:noFill/>
          <a:ln>
            <a:noFill/>
          </a:ln>
        </p:spPr>
        <p:txBody>
          <a:bodyPr wrap="square" lIns="68565" tIns="34283" rIns="68565" bIns="34283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forza,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gloria,</a:t>
            </a:r>
          </a:p>
          <a:p>
            <a:pPr algn="ctr" defTabSz="336947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in grazia Re del cielo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In battaglia, in prodigi;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grande in Sion 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è della terra il Re</a:t>
            </a:r>
            <a:r>
              <a:rPr lang="it-IT" altLang="it-IT" sz="4400" b="1" i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!</a:t>
            </a: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endParaRPr lang="it-IT" altLang="it-IT" sz="2000" b="1" i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Arial Unicode MS"/>
              <a:cs typeface="Arial"/>
            </a:endParaRPr>
          </a:p>
          <a:p>
            <a:pPr algn="ctr" defTabSz="685800" eaLnBrk="1" fontAlgn="base" hangingPunct="1">
              <a:spcBef>
                <a:spcPts val="600"/>
              </a:spcBef>
              <a:spcAft>
                <a:spcPct val="0"/>
              </a:spcAft>
              <a:defRPr/>
            </a:pPr>
            <a:r>
              <a:rPr lang="it-IT" altLang="it-IT" sz="2000" b="1" i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65301406"/>
      </p:ext>
    </p:extLst>
  </p:cSld>
  <p:clrMapOvr>
    <a:masterClrMapping/>
  </p:clrMapOvr>
</p:sld>
</file>

<file path=ppt/theme/theme1.xml><?xml version="1.0" encoding="utf-8"?>
<a:theme xmlns:a="http://schemas.openxmlformats.org/drawingml/2006/main" name="2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128</Words>
  <Application>Microsoft Office PowerPoint</Application>
  <PresentationFormat>Presentazione su schermo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9</cp:revision>
  <dcterms:created xsi:type="dcterms:W3CDTF">2016-04-12T12:17:05Z</dcterms:created>
  <dcterms:modified xsi:type="dcterms:W3CDTF">2019-09-19T14:10:14Z</dcterms:modified>
</cp:coreProperties>
</file>