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B4D601-7634-4C36-AE8F-482052B05943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701D9-7B12-4943-9833-33834ED348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2793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878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522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585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742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95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067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EC16D3-9687-4F26-BD12-60B76E4796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36789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44945E-99CE-4207-9DB2-8667DA64021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823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324832-80DB-4F81-A5A4-6AFAF61F8EE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055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C477E8-A043-4F73-87E6-1412195E462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9072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26B7F0-8A6D-40CB-8552-45545EA2404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93951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DD2FE6-5051-4787-B7C0-DA8D220396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85508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7BD56-1ECE-4EA2-BC81-62A55D43EE3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625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32CDB6-BDD8-4176-82B4-C694AF3A6D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00021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F9089-18E5-4A25-AFCE-AB261C61FBA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7366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E77B68-4D01-45A0-BC7A-D03F1BED1C0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4983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931AB0-648D-4FFB-A873-4D119649DDD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77412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47B8B8-B5A5-407E-B673-BEB8ACB744D8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3811680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78372"/>
            <a:ext cx="9144000" cy="5732585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Oh mio Signor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Oh mio Signor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guardo in ciel le stelle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penso ai monti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Opra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di tua man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odo il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tuon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voce tua possente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il tuo poter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mi porta a meditar</a:t>
            </a:r>
          </a:p>
        </p:txBody>
      </p:sp>
    </p:spTree>
    <p:extLst>
      <p:ext uri="{BB962C8B-B14F-4D97-AF65-F5344CB8AC3E}">
        <p14:creationId xmlns:p14="http://schemas.microsoft.com/office/powerpoint/2010/main" val="9719956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504497"/>
            <a:ext cx="9144000" cy="411480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L’anima mia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Signore canta a Te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Grande Tu sei,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grande Tu sei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(x2)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3580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108192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pei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sentier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del bosco vado errando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Tra i rami d’oro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è un tutto gorgheggiar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guardo giù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Dall’alto di una vetta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Odo il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ruscel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sì dolce mormorar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6323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614416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L’anima mia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Signore canta a Te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Grande Tu sei,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grande Tu sei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(x2)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0014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632704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penso o Dio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il Tuo figliolo hai dato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me a morir,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comprender no non so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penso a Lui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in croce fu inchiodato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Pel mio peccato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mi recò il Tuo amor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3191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541264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L’anima mia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Signore canta a te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Grande tu sei,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grande tu sei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2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  <a:endParaRPr lang="it-IT" altLang="it-IT" sz="20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1543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159</Words>
  <Application>Microsoft Office PowerPoint</Application>
  <PresentationFormat>Presentazione su schermo (4:3)</PresentationFormat>
  <Paragraphs>52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Arial Unicode MS</vt:lpstr>
      <vt:lpstr>Bookman Old Style</vt:lpstr>
      <vt:lpstr>Calibri</vt:lpstr>
      <vt:lpstr>Times New Roman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6</cp:revision>
  <dcterms:created xsi:type="dcterms:W3CDTF">2017-03-26T09:02:08Z</dcterms:created>
  <dcterms:modified xsi:type="dcterms:W3CDTF">2018-10-11T08:27:55Z</dcterms:modified>
</cp:coreProperties>
</file>