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6" autoAdjust="0"/>
    <p:restoredTop sz="94660"/>
  </p:normalViewPr>
  <p:slideViewPr>
    <p:cSldViewPr snapToGrid="0">
      <p:cViewPr varScale="1">
        <p:scale>
          <a:sx n="69" d="100"/>
          <a:sy n="69" d="100"/>
        </p:scale>
        <p:origin x="1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19/09/2019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734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19/09/2019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428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19/09/2019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122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19/09/2019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5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19/09/2019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97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19/09/2019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77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19/09/2019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340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19/09/2019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450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19/09/2019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003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19/09/2019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632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19/09/2019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517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19/09/2019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8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-1524000" y="0"/>
            <a:ext cx="12192000" cy="5517931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</a:pPr>
            <a:r>
              <a:rPr 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Adorerò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pPr>
              <a:spcBef>
                <a:spcPts val="0"/>
              </a:spcBef>
            </a:pPr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Adorerò</a:t>
            </a:r>
          </a:p>
          <a:p>
            <a:pPr>
              <a:spcBef>
                <a:spcPts val="0"/>
              </a:spcBef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tutto il mio cuor</a:t>
            </a:r>
          </a:p>
          <a:p>
            <a:pPr>
              <a:spcBef>
                <a:spcPts val="0"/>
              </a:spcBef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Loderò </a:t>
            </a:r>
          </a:p>
          <a:p>
            <a:pPr>
              <a:spcBef>
                <a:spcPts val="0"/>
              </a:spcBef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la forza che ho</a:t>
            </a:r>
          </a:p>
          <a:p>
            <a:pPr lvl="0">
              <a:spcBef>
                <a:spcPts val="0"/>
              </a:spcBef>
            </a:pPr>
            <a:endParaRPr lang="it-IT" sz="4400" b="1" dirty="0">
              <a:solidFill>
                <a:prstClr val="white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lvl="0">
              <a:spcBef>
                <a:spcPts val="0"/>
              </a:spcBef>
            </a:pPr>
            <a:r>
              <a:rPr lang="it-IT" sz="4400" b="1" dirty="0">
                <a:solidFill>
                  <a:prstClr val="white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Ogni giorno, cercherò te</a:t>
            </a:r>
          </a:p>
          <a:p>
            <a:pPr lvl="0">
              <a:spcBef>
                <a:spcPts val="0"/>
              </a:spcBef>
            </a:pPr>
            <a:r>
              <a:rPr lang="it-IT" sz="4400" b="1" dirty="0">
                <a:solidFill>
                  <a:prstClr val="white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Le tue vie, io seguirò</a:t>
            </a:r>
          </a:p>
          <a:p>
            <a:endParaRPr lang="it-IT" sz="141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45130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it-IT" sz="6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 a te tutta la lode</a:t>
            </a:r>
          </a:p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 a te l’adorazione</a:t>
            </a:r>
          </a:p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Solo te voglio adorare </a:t>
            </a:r>
          </a:p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Solo tu sei degno di lode</a:t>
            </a:r>
            <a:r>
              <a:rPr lang="it-IT" sz="4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67324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-1524000" y="0"/>
            <a:ext cx="12192000" cy="68580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M’inchinerò </a:t>
            </a:r>
          </a:p>
          <a:p>
            <a:pPr>
              <a:spcBef>
                <a:spcPts val="0"/>
              </a:spcBef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sei il Re</a:t>
            </a:r>
          </a:p>
          <a:p>
            <a:pPr>
              <a:spcBef>
                <a:spcPts val="0"/>
              </a:spcBef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Servirò Te </a:t>
            </a:r>
          </a:p>
          <a:p>
            <a:pPr>
              <a:spcBef>
                <a:spcPts val="0"/>
              </a:spcBef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ti do</a:t>
            </a:r>
            <a:endParaRPr lang="it-IT" sz="4400" b="1" dirty="0">
              <a:solidFill>
                <a:prstClr val="white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lvl="0"/>
            <a:endParaRPr lang="it-IT" sz="4400" b="1" dirty="0">
              <a:solidFill>
                <a:prstClr val="white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lvl="0">
              <a:spcBef>
                <a:spcPts val="0"/>
              </a:spcBef>
            </a:pPr>
            <a:r>
              <a:rPr lang="it-IT" sz="4400" b="1" dirty="0">
                <a:solidFill>
                  <a:prstClr val="white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 tuo trono </a:t>
            </a:r>
          </a:p>
          <a:p>
            <a:pPr lvl="0">
              <a:spcBef>
                <a:spcPts val="0"/>
              </a:spcBef>
            </a:pPr>
            <a:r>
              <a:rPr lang="it-IT" sz="4400" b="1" dirty="0">
                <a:solidFill>
                  <a:prstClr val="white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Gli occhi alzerò</a:t>
            </a:r>
          </a:p>
          <a:p>
            <a:pPr lvl="0">
              <a:spcBef>
                <a:spcPts val="0"/>
              </a:spcBef>
            </a:pPr>
            <a:r>
              <a:rPr lang="it-IT" sz="4400" b="1" dirty="0">
                <a:solidFill>
                  <a:prstClr val="white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Solo in Te  </a:t>
            </a:r>
          </a:p>
          <a:p>
            <a:pPr lvl="0">
              <a:spcBef>
                <a:spcPts val="0"/>
              </a:spcBef>
            </a:pPr>
            <a:r>
              <a:rPr lang="it-IT" sz="4400" b="1" dirty="0">
                <a:solidFill>
                  <a:prstClr val="white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confiderò</a:t>
            </a:r>
          </a:p>
          <a:p>
            <a:endParaRPr lang="it-IT" sz="88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1205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it-IT" sz="6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 a te tutta la lode</a:t>
            </a:r>
          </a:p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 a te l’adorazione</a:t>
            </a:r>
          </a:p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Solo te voglio adorare </a:t>
            </a:r>
          </a:p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Solo tu sei degno di lode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r>
              <a:rPr lang="it-IT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49440667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86</Words>
  <Application>Microsoft Office PowerPoint</Application>
  <PresentationFormat>Presentazione su schermo (4:3)</PresentationFormat>
  <Paragraphs>31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Calibri Light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5</cp:revision>
  <dcterms:created xsi:type="dcterms:W3CDTF">2016-12-31T15:21:27Z</dcterms:created>
  <dcterms:modified xsi:type="dcterms:W3CDTF">2019-09-19T13:12:03Z</dcterms:modified>
</cp:coreProperties>
</file>