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14E50-05E2-42D8-AD75-EA3883A72D4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240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C183B-5B9A-42E3-81DC-FF4D316A5C7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819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E0685-DE4A-4E95-97EF-52BD9C52435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952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A231B-190C-4B0D-AE2F-20B10876C2E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834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BCF85D-8728-4FB4-A49C-B8112951AFD0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059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8C6C8-9128-459F-8A9B-FB4466E5FB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375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7565E-58B0-43DA-A664-482EAB153B0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994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5E781-EC73-49E4-B757-0CF6D8E83C7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690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E22EE-112C-4E25-8510-36287DF482B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641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D2BA7-3173-4FEA-A197-A8095C7045F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531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EECFE-C22D-4724-B281-001F89BD286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132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BE92B8-3E92-4C49-B6CC-D7B4DBA92812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14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10769"/>
            <a:ext cx="9144000" cy="5253689"/>
          </a:xfrm>
          <a:prstGeom prst="rect">
            <a:avLst/>
          </a:prstGeom>
          <a:noFill/>
          <a:ln>
            <a:noFill/>
          </a:ln>
        </p:spPr>
        <p:txBody>
          <a:bodyPr lIns="91380" tIns="45692" rIns="91380" bIns="45692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altLang="it-IT" b="1" i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Così come sono</a:t>
            </a:r>
          </a:p>
          <a:p>
            <a:pPr algn="ctr" eaLnBrk="1" fontAlgn="base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it-IT" altLang="it-IT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Times New Roman" pitchFamily="18" charset="0"/>
              <a:ea typeface="Arial Unicode MS" panose="020B0604020202020204" pitchFamily="34" charset="-128"/>
              <a:cs typeface="Arial Unicode MS" pitchFamily="34" charset="-128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Così come sono Signor,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vengo alla Tua presenza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Per dirti che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Tutto ciò che ho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appartiene a Te,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son Tuo Signor</a:t>
            </a:r>
            <a:endParaRPr lang="it-IT" altLang="it-IT" sz="2000" b="1" dirty="0">
              <a:solidFill>
                <a:srgbClr val="000000"/>
              </a:solidFill>
              <a:latin typeface="Bookman Old Style" pitchFamily="18" charset="0"/>
              <a:ea typeface="Arial Unicode MS" panose="020B0604020202020204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56667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548680"/>
            <a:ext cx="9144000" cy="4539648"/>
          </a:xfrm>
          <a:prstGeom prst="rect">
            <a:avLst/>
          </a:prstGeom>
          <a:noFill/>
          <a:ln>
            <a:noFill/>
          </a:ln>
        </p:spPr>
        <p:txBody>
          <a:bodyPr lIns="91380" tIns="45692" rIns="91380" bIns="45692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Così come sono Signor,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nient’altro da donarti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se non il mio cuor,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Mi arrendo a Te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che sei il mio Salvator, 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son Tuo Signor</a:t>
            </a:r>
            <a:endParaRPr lang="it-IT" altLang="it-IT" sz="2000" b="1" dirty="0">
              <a:solidFill>
                <a:srgbClr val="000000"/>
              </a:solidFill>
              <a:latin typeface="Bookman Old Style" pitchFamily="18" charset="0"/>
              <a:ea typeface="Arial Unicode MS" panose="020B0604020202020204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21719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404664"/>
            <a:ext cx="9144000" cy="5573777"/>
          </a:xfrm>
          <a:prstGeom prst="rect">
            <a:avLst/>
          </a:prstGeom>
          <a:noFill/>
          <a:ln>
            <a:noFill/>
          </a:ln>
        </p:spPr>
        <p:txBody>
          <a:bodyPr lIns="91380" tIns="45692" rIns="91380" bIns="45692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Accettami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come offerta d’amore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Come un sacrificio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di gloria al Tuo nome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soave profumo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voglio essere Signor</a:t>
            </a:r>
          </a:p>
          <a:p>
            <a:pPr algn="ctr" eaLnBrk="1" fontAlgn="base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it-IT" altLang="it-IT" sz="2400" b="1" i="1">
              <a:solidFill>
                <a:schemeClr val="bg1"/>
              </a:solidFill>
              <a:latin typeface="Bookman Old Style" pitchFamily="18" charset="0"/>
              <a:ea typeface="Arial Unicode MS" panose="020B0604020202020204" pitchFamily="34" charset="-128"/>
              <a:cs typeface="Arial Unicode MS" pitchFamily="34" charset="-128"/>
            </a:endParaRPr>
          </a:p>
          <a:p>
            <a:pPr algn="ctr" eaLnBrk="1" fontAlgn="base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altLang="it-IT" sz="2400" b="1" i="1">
                <a:solidFill>
                  <a:schemeClr val="bg1"/>
                </a:solidFill>
                <a:latin typeface="Bookman Old Style" pitchFamily="18" charset="0"/>
                <a:ea typeface="Arial Unicode MS" panose="020B0604020202020204" pitchFamily="34" charset="-128"/>
                <a:cs typeface="Arial Unicode MS" pitchFamily="34" charset="-128"/>
              </a:rPr>
              <a:t>fine</a:t>
            </a:r>
            <a:endParaRPr lang="it-IT" altLang="it-IT" sz="2400" b="1" i="1" dirty="0">
              <a:solidFill>
                <a:schemeClr val="bg1"/>
              </a:solidFill>
              <a:latin typeface="Bookman Old Style" pitchFamily="18" charset="0"/>
              <a:ea typeface="Arial Unicode MS" panose="020B0604020202020204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12256365"/>
      </p:ext>
    </p:extLst>
  </p:cSld>
  <p:clrMapOvr>
    <a:masterClrMapping/>
  </p:clrMapOvr>
</p:sld>
</file>

<file path=ppt/theme/theme1.xml><?xml version="1.0" encoding="utf-8"?>
<a:theme xmlns:a="http://schemas.openxmlformats.org/drawingml/2006/main" name="8_Struttura predefinita">
  <a:themeElements>
    <a:clrScheme name="8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71</Words>
  <Application>Microsoft Office PowerPoint</Application>
  <PresentationFormat>Presentazione su schermo (4:3)</PresentationFormat>
  <Paragraphs>22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7" baseType="lpstr">
      <vt:lpstr>Arial</vt:lpstr>
      <vt:lpstr>Bookman Old Style</vt:lpstr>
      <vt:lpstr>Times New Roman</vt:lpstr>
      <vt:lpstr>8_Struttura predefinita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6</cp:revision>
  <dcterms:created xsi:type="dcterms:W3CDTF">2016-04-19T12:05:56Z</dcterms:created>
  <dcterms:modified xsi:type="dcterms:W3CDTF">2019-09-19T14:06:11Z</dcterms:modified>
</cp:coreProperties>
</file>