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CB28DE-7268-4022-8093-DDF518BA300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6150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F28C61-C30E-4D56-83B1-08D2CF7A571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1400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E2C544-88A6-477A-9B39-FD2D661E3F9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2960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9489AA-E0C7-4852-8B2B-3768401016C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62813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5E3907-3935-4430-AFB1-7E2C095BC81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41405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F97C28-2C12-4EAA-B655-848B64D8C76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16924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DA8F7C-8580-4D12-AC2D-7F5ABC1BFC0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165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B85A97-B563-4CD1-B2E4-D7E5997E30D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459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B4B7FB-A3D9-40A8-932E-96187A724FF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81793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4C3AC6-374F-4B56-9F55-BF29CE5701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91644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D1EF28-E3FA-4B2C-8306-6F58CA136D6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4720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F402C1-3ABC-4C74-9366-15A3CCBC9803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3806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en&#249;.pptx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116632"/>
            <a:ext cx="9144000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800" b="1" dirty="0">
                <a:ln>
                  <a:solidFill>
                    <a:srgbClr val="000000"/>
                  </a:solidFill>
                </a:ln>
                <a:solidFill>
                  <a:schemeClr val="bg1"/>
                </a:solidFill>
                <a:cs typeface="Arial Unicode MS" panose="020B0604020202020204" pitchFamily="34" charset="-128"/>
              </a:rPr>
              <a:t>Tu sei Degno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sz="2800" b="1" dirty="0">
              <a:ln>
                <a:solidFill>
                  <a:srgbClr val="000000"/>
                </a:solidFill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Arial Unicode MS" panose="020B0604020202020204" pitchFamily="34" charset="-128"/>
            </a:endParaRPr>
          </a:p>
          <a:p>
            <a:pPr algn="ctr" fontAlgn="base">
              <a:lnSpc>
                <a:spcPct val="200000"/>
              </a:lnSpc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Davanti a Te Signore 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noi </a:t>
            </a:r>
            <a:r>
              <a:rPr 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veniam</a:t>
            </a: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 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con timore  e adorazione 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a te solo noi </a:t>
            </a:r>
            <a:r>
              <a:rPr 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esaltiam</a:t>
            </a:r>
            <a:endParaRPr 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Arial Unicode MS" panose="020B0604020202020204" pitchFamily="34" charset="-128"/>
            </a:endParaRP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endParaRPr 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56512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79512" y="332656"/>
            <a:ext cx="87849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sz="2800" dirty="0">
              <a:ln>
                <a:solidFill>
                  <a:srgbClr val="000000"/>
                </a:solidFill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 Unicode MS" panose="020B0604020202020204" pitchFamily="34" charset="-128"/>
            </a:endParaRP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Davanti a Te Signore 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noi </a:t>
            </a:r>
            <a:r>
              <a:rPr 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veniam</a:t>
            </a:r>
            <a:endParaRPr 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Arial Unicode MS" panose="020B0604020202020204" pitchFamily="34" charset="-128"/>
            </a:endParaRP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Con un cuore </a:t>
            </a:r>
            <a:r>
              <a:rPr 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pien</a:t>
            </a: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 d’amore 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noi ti </a:t>
            </a:r>
            <a:r>
              <a:rPr 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ringraziam</a:t>
            </a:r>
            <a:endParaRPr 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09545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51520" y="332656"/>
            <a:ext cx="8784976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ts val="600"/>
              </a:spcBef>
              <a:spcAft>
                <a:spcPct val="0"/>
              </a:spcAft>
            </a:pPr>
            <a:endParaRPr 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Arial Unicode MS" panose="020B0604020202020204" pitchFamily="34" charset="-128"/>
            </a:endParaRPr>
          </a:p>
          <a:p>
            <a:pPr algn="ctr" fontAlgn="base">
              <a:lnSpc>
                <a:spcPct val="200000"/>
              </a:lnSpc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Alziamo le mani a Te Signor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Adoriamo il Santo il Re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Perché sei degno (3volte)</a:t>
            </a:r>
          </a:p>
        </p:txBody>
      </p:sp>
    </p:spTree>
    <p:extLst>
      <p:ext uri="{BB962C8B-B14F-4D97-AF65-F5344CB8AC3E}">
        <p14:creationId xmlns:p14="http://schemas.microsoft.com/office/powerpoint/2010/main" val="2508975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6934" y="908720"/>
            <a:ext cx="9144000" cy="30469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Davanti a Te Signore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noi </a:t>
            </a:r>
            <a:r>
              <a:rPr 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veniam</a:t>
            </a: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Per donarti i nostri cuori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e la vita consacrar</a:t>
            </a:r>
          </a:p>
        </p:txBody>
      </p:sp>
    </p:spTree>
    <p:extLst>
      <p:ext uri="{BB962C8B-B14F-4D97-AF65-F5344CB8AC3E}">
        <p14:creationId xmlns:p14="http://schemas.microsoft.com/office/powerpoint/2010/main" val="446824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476672"/>
            <a:ext cx="9144000" cy="32778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Davanti a Te Signore 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noi </a:t>
            </a:r>
            <a:r>
              <a:rPr 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veniam</a:t>
            </a:r>
            <a:endParaRPr 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Arial Unicode MS" panose="020B0604020202020204" pitchFamily="34" charset="-128"/>
            </a:endParaRP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Ogni giorno ogni momento 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in preghiera e </a:t>
            </a:r>
            <a:r>
              <a:rPr 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adorazion</a:t>
            </a:r>
            <a:endParaRPr 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9054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-4514" y="476672"/>
            <a:ext cx="9144000" cy="30469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Alziamo le mani a Te Signor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Adoriamo il Santo il Re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Arial Unicode MS" panose="020B0604020202020204" pitchFamily="34" charset="-128"/>
              </a:rPr>
              <a:t>Perché sei degno (3volte)</a:t>
            </a:r>
          </a:p>
        </p:txBody>
      </p:sp>
      <p:sp>
        <p:nvSpPr>
          <p:cNvPr id="4" name="Rettangolo 3">
            <a:hlinkClick r:id="rId3" action="ppaction://hlinkpres?slideindex=1&amp;slidetitle="/>
          </p:cNvPr>
          <p:cNvSpPr/>
          <p:nvPr/>
        </p:nvSpPr>
        <p:spPr>
          <a:xfrm>
            <a:off x="7956376" y="6309320"/>
            <a:ext cx="971600" cy="369332"/>
          </a:xfrm>
          <a:prstGeom prst="rect">
            <a:avLst/>
          </a:prstGeom>
          <a:solidFill>
            <a:srgbClr val="000000"/>
          </a:solidFill>
          <a:ln w="38100">
            <a:solidFill>
              <a:srgbClr val="00B05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mericana XBd BT" panose="02020804070706020304" pitchFamily="18" charset="0"/>
                <a:cs typeface="Arial Unicode MS" panose="020B0604020202020204" pitchFamily="34" charset="-128"/>
              </a:rPr>
              <a:t>Menù</a:t>
            </a:r>
          </a:p>
        </p:txBody>
      </p:sp>
    </p:spTree>
    <p:extLst>
      <p:ext uri="{BB962C8B-B14F-4D97-AF65-F5344CB8AC3E}">
        <p14:creationId xmlns:p14="http://schemas.microsoft.com/office/powerpoint/2010/main" val="774986921"/>
      </p:ext>
    </p:extLst>
  </p:cSld>
  <p:clrMapOvr>
    <a:masterClrMapping/>
  </p:clrMapOvr>
</p:sld>
</file>

<file path=ppt/theme/theme1.xml><?xml version="1.0" encoding="utf-8"?>
<a:theme xmlns:a="http://schemas.openxmlformats.org/drawingml/2006/main" name="10_Tema di Office">
  <a:themeElements>
    <a:clrScheme name="1_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96</Words>
  <Application>Microsoft Office PowerPoint</Application>
  <PresentationFormat>Presentazione su schermo (4:3)</PresentationFormat>
  <Paragraphs>27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Americana XBd BT</vt:lpstr>
      <vt:lpstr>Arial</vt:lpstr>
      <vt:lpstr>Bookman Old Style</vt:lpstr>
      <vt:lpstr>Times New Roman</vt:lpstr>
      <vt:lpstr>10_Tema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4</cp:revision>
  <dcterms:created xsi:type="dcterms:W3CDTF">2016-04-19T12:08:30Z</dcterms:created>
  <dcterms:modified xsi:type="dcterms:W3CDTF">2019-09-19T14:14:02Z</dcterms:modified>
</cp:coreProperties>
</file>