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57" d="100"/>
          <a:sy n="57" d="100"/>
        </p:scale>
        <p:origin x="90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D7061-406C-436D-AD33-5BEA78996A00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8866795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6DD69-F2B8-427A-BACD-08A90D9BB351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243585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CC581-E18D-4E5C-8F09-D92F41C1382D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60598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64443-E97E-49E6-8930-DB5DF47DECFC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22053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B738B-33CB-4135-8C6A-1E432A9B0355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79094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E1D19-3B75-435D-BBC4-4BBD6B5114F0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2853552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B7897-2F6A-4CA8-A6C0-8F644ED52DC3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685531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8B0D0-5891-498A-B09E-9985EC4AB8B4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533107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458C7-88F4-4C12-812C-F67EE26F6457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6841490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EC6E1-4374-423D-9C42-F1102BD6355D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928602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7AA6A-4C62-4C46-B59F-B30F2B14EED6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312425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 alt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 alt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AD5B16-BA71-4478-98E6-CFA82A67D51E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494192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136163"/>
            <a:ext cx="9144000" cy="6314739"/>
          </a:xfrm>
        </p:spPr>
        <p:txBody>
          <a:bodyPr anchor="ctr">
            <a:normAutofit fontScale="90000"/>
          </a:bodyPr>
          <a:lstStyle/>
          <a:p>
            <a:pPr marL="72000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</a:pPr>
            <a:r>
              <a:rPr lang="it-IT" altLang="it-IT" sz="13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PROFUMO AI TUOI PIEDI</a:t>
            </a: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Quando penso al tuo amore,</a:t>
            </a:r>
            <a:b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alla tua fedeltà</a:t>
            </a:r>
            <a:b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non posso fare altro,</a:t>
            </a:r>
            <a:b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che prostrami e adorar</a:t>
            </a:r>
            <a:b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quando penso come ero</a:t>
            </a:r>
            <a:b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fino dove mi hai portato</a:t>
            </a:r>
            <a:b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mi stupisci sempre più.</a:t>
            </a:r>
            <a:b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non mi voglio conformar</a:t>
            </a:r>
            <a:b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restare sempre ugual</a:t>
            </a:r>
            <a:br>
              <a:rPr lang="it-IT" altLang="it-IT" sz="3600" b="1" dirty="0"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man Old Style" panose="02050604050505020204" pitchFamily="18" charset="0"/>
              </a:rPr>
            </a:br>
            <a:endParaRPr lang="it-IT" altLang="it-IT" sz="3600" b="1" dirty="0">
              <a:solidFill>
                <a:srgbClr val="FFFFFF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00804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 anchor="ctr">
            <a:normAutofit/>
          </a:bodyPr>
          <a:lstStyle/>
          <a:p>
            <a:pPr marL="72000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io voglio innamorarmi più di te</a:t>
            </a: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Insegnami ad amarti e a servir</a:t>
            </a: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Nella tua giustizia e verità,</a:t>
            </a: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Con tutta la mia vita adorar</a:t>
            </a: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Con tutto ciò che ho</a:t>
            </a: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quel che sono</a:t>
            </a: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Tutto quel che sono te lo do</a:t>
            </a: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Che la mia vita sia per te</a:t>
            </a: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Come un profumo ai tuoi </a:t>
            </a:r>
            <a:r>
              <a:rPr lang="it-IT" altLang="it-IT" sz="3600" b="1" dirty="0" err="1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pié</a:t>
            </a: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endParaRPr lang="it-IT" altLang="it-IT" sz="3600" b="1" dirty="0">
              <a:solidFill>
                <a:srgbClr val="FFFFFF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85016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 anchor="ctr">
            <a:normAutofit/>
          </a:bodyPr>
          <a:lstStyle/>
          <a:p>
            <a:pPr marL="72000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Quando penso alla croce</a:t>
            </a: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tutto ciò che hai dato</a:t>
            </a: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Il tuo sangue per me</a:t>
            </a: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cancellare il mio peccato</a:t>
            </a: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Quando penso al tuo aiuto</a:t>
            </a: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Fino a dove mi hai portato</a:t>
            </a: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Nella tua fedeltà</a:t>
            </a: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non mi voglio conformar</a:t>
            </a: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restare sempre ugual</a:t>
            </a: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endParaRPr lang="it-IT" altLang="it-IT" sz="3600" b="1" dirty="0">
              <a:solidFill>
                <a:srgbClr val="FFFFFF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88650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220134"/>
            <a:ext cx="9144000" cy="6637866"/>
          </a:xfrm>
        </p:spPr>
        <p:txBody>
          <a:bodyPr anchor="ctr">
            <a:normAutofit fontScale="90000"/>
          </a:bodyPr>
          <a:lstStyle/>
          <a:p>
            <a:pPr marL="72000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io voglio innamorarmi più di te</a:t>
            </a:r>
            <a:b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Insegnami ad amarti e a servir</a:t>
            </a:r>
            <a:b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Nella tua giustizia e verità,</a:t>
            </a:r>
            <a:b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Con tutta la mia vita adorar</a:t>
            </a:r>
            <a:b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Con tutto ciò che ho</a:t>
            </a:r>
            <a:b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quel che sono</a:t>
            </a:r>
            <a:b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Tutto quel che sono te lo do</a:t>
            </a:r>
            <a:b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Che la mia vita sia per te</a:t>
            </a:r>
            <a:b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Come un profumo ai tuoi </a:t>
            </a:r>
            <a:r>
              <a:rPr lang="it-IT" altLang="it-IT" sz="4000" b="1" dirty="0" err="1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pié</a:t>
            </a:r>
            <a:b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27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FINE</a:t>
            </a: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endParaRPr lang="it-IT" altLang="it-IT" sz="3600" b="1" dirty="0">
              <a:solidFill>
                <a:srgbClr val="FFFFFF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5936506"/>
      </p:ext>
    </p:extLst>
  </p:cSld>
  <p:clrMapOvr>
    <a:masterClrMapping/>
  </p:clrMapOvr>
</p:sld>
</file>

<file path=ppt/theme/theme1.xml><?xml version="1.0" encoding="utf-8"?>
<a:theme xmlns:a="http://schemas.openxmlformats.org/drawingml/2006/main" name="2_Struttura predefinita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20</Words>
  <Application>Microsoft Office PowerPoint</Application>
  <PresentationFormat>Presentazione su schermo (4:3)</PresentationFormat>
  <Paragraphs>4</Paragraphs>
  <Slides>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9" baseType="lpstr">
      <vt:lpstr>Arial</vt:lpstr>
      <vt:lpstr>Bookman Old Style</vt:lpstr>
      <vt:lpstr>Calibri</vt:lpstr>
      <vt:lpstr>Calibri Light</vt:lpstr>
      <vt:lpstr>2_Struttura predefinita</vt:lpstr>
      <vt:lpstr>PROFUMO AI TUOI PIEDI  Quando penso al tuo amore, e alla tua fedeltà non posso fare altro, che prostrami e adorar quando penso come ero e fino dove mi hai portato mi stupisci sempre più. E non mi voglio conformar E restare sempre ugual </vt:lpstr>
      <vt:lpstr>io voglio innamorarmi più di te Insegnami ad amarti e a servir Nella tua giustizia e verità, Con tutta la mia vita adorar Con tutto ciò che ho e quel che sono Tutto quel che sono te lo do Che la mia vita sia per te Come un profumo ai tuoi pié  </vt:lpstr>
      <vt:lpstr>Quando penso alla croce E tutto ciò che hai dato Il tuo sangue per me Per cancellare il mio peccato Quando penso al tuo aiuto Fino a dove mi hai portato Nella tua fedeltà  e non mi voglio conformar E restare sempre ugual  </vt:lpstr>
      <vt:lpstr>io voglio innamorarmi più di te Insegnami ad amarti e a servir Nella tua giustizia e verità, Con tutta la mia vita adorar Con tutto ciò che ho e quel che sono Tutto quel che sono te lo do Che la mia vita sia per te Come un profumo ai tuoi pié  FINE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Quando penso al tuo amore, e alla tua fedeltà non posso fare altro, che prostrami e adorar quando penso come ero e fino dove mi hai portato mi stupisci sempre più  e non mi voglio conformar E restare sempre ugual </dc:title>
  <dc:creator>chiesa</dc:creator>
  <cp:lastModifiedBy>MSofficepro2929</cp:lastModifiedBy>
  <cp:revision>2</cp:revision>
  <dcterms:created xsi:type="dcterms:W3CDTF">2017-12-28T15:10:38Z</dcterms:created>
  <dcterms:modified xsi:type="dcterms:W3CDTF">2018-10-16T09:26:16Z</dcterms:modified>
</cp:coreProperties>
</file>