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3" d="100"/>
          <a:sy n="53" d="100"/>
        </p:scale>
        <p:origin x="1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D7061-406C-436D-AD33-5BEA78996A00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56376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6DD69-F2B8-427A-BACD-08A90D9BB351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08251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8CC581-E18D-4E5C-8F09-D92F41C1382D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96195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64443-E97E-49E6-8930-DB5DF47DECFC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78289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B738B-33CB-4135-8C6A-1E432A9B0355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31200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E1D19-3B75-435D-BBC4-4BBD6B5114F0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72344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B7897-2F6A-4CA8-A6C0-8F644ED52DC3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67561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8B0D0-5891-498A-B09E-9985EC4AB8B4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75805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458C7-88F4-4C12-812C-F67EE26F6457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0021087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EC6E1-4374-423D-9C42-F1102BD6355D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3614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alt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7AA6A-4C62-4C46-B59F-B30F2B14EED6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41450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 alt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AD5B16-BA71-4478-98E6-CFA82A67D51E}" type="slidenum">
              <a:rPr lang="it-IT" altLang="it-IT" smtClean="0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92882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5650992"/>
          </a:xfrm>
        </p:spPr>
        <p:txBody>
          <a:bodyPr anchor="ctr"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 Te, mio Dio</a:t>
            </a:r>
            <a:b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Affido me stesso</a:t>
            </a:r>
            <a:b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Con ciò che sono</a:t>
            </a:r>
            <a:b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Te Signor</a:t>
            </a:r>
            <a:b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mondo mio</a:t>
            </a:r>
            <a:b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è nelle Tue mani</a:t>
            </a:r>
            <a:b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sono Tuo, per sempre</a:t>
            </a:r>
            <a:endParaRPr lang="it-IT" altLang="it-IT" sz="4000" b="1" dirty="0"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94956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5175504"/>
          </a:xfrm>
        </p:spPr>
        <p:txBody>
          <a:bodyPr anchor="ctr">
            <a:normAutofit/>
          </a:bodyPr>
          <a:lstStyle/>
          <a:p>
            <a:pPr marL="7200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credo in Te, Gesù</a:t>
            </a:r>
            <a:br>
              <a:rPr lang="it-IT" altLang="it-IT" sz="44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Appartengo a Te, Signor</a:t>
            </a:r>
            <a:br>
              <a:rPr lang="it-IT" altLang="it-IT" sz="44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È per Te che io vivrò</a:t>
            </a:r>
            <a:br>
              <a:rPr lang="it-IT" altLang="it-IT" sz="44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Te io canterò</a:t>
            </a:r>
            <a:br>
              <a:rPr lang="it-IT" altLang="it-IT" sz="44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Con tutto il cuor</a:t>
            </a:r>
          </a:p>
        </p:txBody>
      </p:sp>
    </p:spTree>
    <p:extLst>
      <p:ext uri="{BB962C8B-B14F-4D97-AF65-F5344CB8AC3E}">
        <p14:creationId xmlns:p14="http://schemas.microsoft.com/office/powerpoint/2010/main" val="16694945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5614416"/>
          </a:xfrm>
        </p:spPr>
        <p:txBody>
          <a:bodyPr anchor="ctr">
            <a:normAutofit/>
          </a:bodyPr>
          <a:lstStyle/>
          <a:p>
            <a:pPr marL="7200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seguirò</a:t>
            </a:r>
            <a:b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Ovunque Tu andrai</a:t>
            </a:r>
            <a:b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Con lacrime e gioia</a:t>
            </a:r>
            <a:b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Ho fede in Te</a:t>
            </a:r>
            <a:b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Camminerò, nelle Tue vie</a:t>
            </a:r>
            <a:b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Nelle promesse, per sempre</a:t>
            </a:r>
          </a:p>
        </p:txBody>
      </p:sp>
    </p:spTree>
    <p:extLst>
      <p:ext uri="{BB962C8B-B14F-4D97-AF65-F5344CB8AC3E}">
        <p14:creationId xmlns:p14="http://schemas.microsoft.com/office/powerpoint/2010/main" val="921146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 anchor="ctr"/>
          <a:lstStyle/>
          <a:p>
            <a:pPr marL="7200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</a:pPr>
            <a:r>
              <a:rPr lang="it-IT" altLang="it-IT" sz="54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credo in Te, Gesù</a:t>
            </a:r>
            <a:br>
              <a:rPr lang="it-IT" altLang="it-IT" sz="54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54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Appartengo a Te, Signor</a:t>
            </a:r>
            <a:br>
              <a:rPr lang="it-IT" altLang="it-IT" sz="54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54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È per Te che io vivrò</a:t>
            </a:r>
            <a:br>
              <a:rPr lang="it-IT" altLang="it-IT" sz="54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54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Te io canterò</a:t>
            </a:r>
            <a:br>
              <a:rPr lang="it-IT" altLang="it-IT" sz="4400" dirty="0"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endParaRPr lang="it-IT" altLang="it-IT" sz="4400" dirty="0">
              <a:solidFill>
                <a:srgbClr val="FFFFFF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180522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 anchor="ctr">
            <a:normAutofit fontScale="90000"/>
          </a:bodyPr>
          <a:lstStyle/>
          <a:p>
            <a:pPr marL="7200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</a:pPr>
            <a:r>
              <a:rPr lang="it-IT" altLang="it-IT" sz="54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credo in Te, Gesù</a:t>
            </a:r>
            <a:br>
              <a:rPr lang="it-IT" altLang="it-IT" sz="54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54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Appartengo a Te, Signor</a:t>
            </a:r>
            <a:br>
              <a:rPr lang="it-IT" altLang="it-IT" sz="54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54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È per Te che io vivrò</a:t>
            </a:r>
            <a:br>
              <a:rPr lang="it-IT" altLang="it-IT" sz="54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54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Te io canterò</a:t>
            </a:r>
            <a:br>
              <a:rPr lang="it-IT" altLang="it-IT" sz="54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54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con tutto il cuor</a:t>
            </a:r>
            <a:br>
              <a:rPr lang="it-IT" altLang="it-IT" sz="54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1600" b="1" dirty="0">
                <a:solidFill>
                  <a:srgbClr val="FFFFFF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  <a:br>
              <a:rPr lang="it-IT" altLang="it-IT" sz="1050" dirty="0">
                <a:solidFill>
                  <a:srgbClr val="FFFF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endParaRPr lang="it-IT" altLang="it-IT" sz="4400" dirty="0">
              <a:solidFill>
                <a:srgbClr val="FFFFFF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69259260"/>
      </p:ext>
    </p:extLst>
  </p:cSld>
  <p:clrMapOvr>
    <a:masterClrMapping/>
  </p:clrMapOvr>
</p:sld>
</file>

<file path=ppt/theme/theme1.xml><?xml version="1.0" encoding="utf-8"?>
<a:theme xmlns:a="http://schemas.openxmlformats.org/drawingml/2006/main" name="2_Struttura predefinita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25</Words>
  <Application>Microsoft Office PowerPoint</Application>
  <PresentationFormat>Presentazione su schermo (4:3)</PresentationFormat>
  <Paragraphs>5</Paragraphs>
  <Slides>5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5</vt:i4>
      </vt:variant>
    </vt:vector>
  </HeadingPairs>
  <TitlesOfParts>
    <vt:vector size="10" baseType="lpstr">
      <vt:lpstr>Arial</vt:lpstr>
      <vt:lpstr>Bookman Old Style</vt:lpstr>
      <vt:lpstr>Calibri</vt:lpstr>
      <vt:lpstr>Calibri Light</vt:lpstr>
      <vt:lpstr>2_Struttura predefinita</vt:lpstr>
      <vt:lpstr>A Te, mio Dio Affido me stesso Con ciò che sono Per Te Signor Il mondo mio è nelle Tue mani E sono Tuo, per sempre</vt:lpstr>
      <vt:lpstr>Io credo in Te, Gesù Appartengo a Te, Signor È per Te che io vivrò Per Te io canterò Con tutto il cuor</vt:lpstr>
      <vt:lpstr>Ti seguirò Ovunque Tu andrai Con lacrime e gioia Ho fede in Te Camminerò, nelle Tue vie Nelle promesse, per sempre</vt:lpstr>
      <vt:lpstr>Io credo in Te, Gesù Appartengo a Te, Signor È per Te che io vivrò Per Te io canterò </vt:lpstr>
      <vt:lpstr>Io credo in Te, Gesù Appartengo a Te, Signor È per Te che io vivrò Per Te io canterò con tutto il cuor fine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Te, mio Dio Affido me stesso Con ciò che io sono Per Te Signor Il mondo mio è nelle Tue mani E sono Tuo per sempre</dc:title>
  <dc:creator>terry</dc:creator>
  <cp:lastModifiedBy>chiesa</cp:lastModifiedBy>
  <cp:revision>2</cp:revision>
  <dcterms:created xsi:type="dcterms:W3CDTF">2017-06-23T17:44:01Z</dcterms:created>
  <dcterms:modified xsi:type="dcterms:W3CDTF">2017-09-28T13:24:22Z</dcterms:modified>
</cp:coreProperties>
</file>